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1"/>
  </p:notesMasterIdLst>
  <p:handoutMasterIdLst>
    <p:handoutMasterId r:id="rId12"/>
  </p:handoutMasterIdLst>
  <p:sldIdLst>
    <p:sldId id="257" r:id="rId2"/>
    <p:sldId id="260" r:id="rId3"/>
    <p:sldId id="258" r:id="rId4"/>
    <p:sldId id="262" r:id="rId5"/>
    <p:sldId id="263" r:id="rId6"/>
    <p:sldId id="264" r:id="rId7"/>
    <p:sldId id="265" r:id="rId8"/>
    <p:sldId id="259" r:id="rId9"/>
    <p:sldId id="261" r:id="rId10"/>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6" d="100"/>
          <a:sy n="76" d="100"/>
        </p:scale>
        <p:origin x="714" y="-30"/>
      </p:cViewPr>
      <p:guideLst>
        <p:guide orient="horz" pos="2160"/>
        <p:guide pos="3840"/>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colorful1" csCatId="colorful" phldr="1"/>
      <dgm:spPr/>
      <dgm:t>
        <a:bodyPr rtlCol="0"/>
        <a:lstStyle/>
        <a:p>
          <a:pPr rtl="0"/>
          <a:endParaRPr lang="en-US"/>
        </a:p>
      </dgm:t>
    </dgm:pt>
    <dgm:pt modelId="{8DB5D7D5-6A1C-4ABC-8850-759A9D876047}">
      <dgm:prSet/>
      <dgm:spPr/>
      <dgm:t>
        <a:bodyPr rtlCol="0"/>
        <a:lstStyle/>
        <a:p>
          <a:pPr rtl="0"/>
          <a:r>
            <a:rPr lang="de" dirty="0"/>
            <a:t>2018</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dgm:spPr/>
      <dgm:t>
        <a:bodyPr rtlCol="0"/>
        <a:lstStyle/>
        <a:p>
          <a:pPr rtl="0"/>
          <a:r>
            <a:rPr lang="de" dirty="0"/>
            <a:t>143 SchülerInnen</a:t>
          </a: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dgm:spPr/>
      <dgm:t>
        <a:bodyPr rtlCol="0"/>
        <a:lstStyle/>
        <a:p>
          <a:pPr rtl="0"/>
          <a:r>
            <a:rPr lang="de" dirty="0"/>
            <a:t>2019</a:t>
          </a: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dgm:spPr/>
      <dgm:t>
        <a:bodyPr rtlCol="0"/>
        <a:lstStyle/>
        <a:p>
          <a:pPr rtl="0"/>
          <a:r>
            <a:rPr lang="de" dirty="0"/>
            <a:t>154 SchülerInnen</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dgm:spPr/>
      <dgm:t>
        <a:bodyPr rtlCol="0"/>
        <a:lstStyle/>
        <a:p>
          <a:pPr rtl="0"/>
          <a:r>
            <a:rPr lang="de" dirty="0"/>
            <a:t>2020</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dgm:spPr/>
      <dgm:t>
        <a:bodyPr rtlCol="0"/>
        <a:lstStyle/>
        <a:p>
          <a:pPr rtl="0"/>
          <a:r>
            <a:rPr lang="de" dirty="0"/>
            <a:t>152 SchülerInnen</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81DBC217-4815-4C2A-876E-FA4F3823DC8B}">
      <dgm:prSet/>
      <dgm:spPr/>
      <dgm:t>
        <a:bodyPr rtlCol="0"/>
        <a:lstStyle/>
        <a:p>
          <a:pPr rtl="0"/>
          <a:r>
            <a:rPr lang="de" dirty="0"/>
            <a:t>2021</a:t>
          </a:r>
        </a:p>
      </dgm:t>
    </dgm:pt>
    <dgm:pt modelId="{B8A3FA9B-6547-4489-8455-323BBCDDD0D9}" type="parTrans" cxnId="{D6B1DBEC-FAF1-4504-B623-E3607F44C167}">
      <dgm:prSet/>
      <dgm:spPr/>
      <dgm:t>
        <a:bodyPr/>
        <a:lstStyle/>
        <a:p>
          <a:endParaRPr lang="de-DE"/>
        </a:p>
      </dgm:t>
    </dgm:pt>
    <dgm:pt modelId="{1EF471FA-7506-4A04-948A-B77A03550479}" type="sibTrans" cxnId="{D6B1DBEC-FAF1-4504-B623-E3607F44C167}">
      <dgm:prSet/>
      <dgm:spPr/>
      <dgm:t>
        <a:bodyPr/>
        <a:lstStyle/>
        <a:p>
          <a:endParaRPr lang="de-DE"/>
        </a:p>
      </dgm:t>
    </dgm:pt>
    <dgm:pt modelId="{05FC67ED-9B99-419E-8C14-DB3EABA8E6C2}">
      <dgm:prSet/>
      <dgm:spPr/>
      <dgm:t>
        <a:bodyPr rtlCol="0"/>
        <a:lstStyle/>
        <a:p>
          <a:pPr rtl="0"/>
          <a:r>
            <a:rPr lang="de" dirty="0"/>
            <a:t>2022</a:t>
          </a:r>
        </a:p>
      </dgm:t>
    </dgm:pt>
    <dgm:pt modelId="{93FD2EE0-10AC-4247-9323-FDC77F02C2E3}" type="parTrans" cxnId="{70226ACB-47E0-4645-B109-577C87CB1330}">
      <dgm:prSet/>
      <dgm:spPr/>
      <dgm:t>
        <a:bodyPr/>
        <a:lstStyle/>
        <a:p>
          <a:endParaRPr lang="de-DE"/>
        </a:p>
      </dgm:t>
    </dgm:pt>
    <dgm:pt modelId="{B7B7CC87-8AC7-446F-9223-0C8C47FBC83F}" type="sibTrans" cxnId="{70226ACB-47E0-4645-B109-577C87CB1330}">
      <dgm:prSet/>
      <dgm:spPr/>
      <dgm:t>
        <a:bodyPr/>
        <a:lstStyle/>
        <a:p>
          <a:endParaRPr lang="de-DE"/>
        </a:p>
      </dgm:t>
    </dgm:pt>
    <dgm:pt modelId="{AB52B3CC-6563-466D-BFC3-9B6B5AFA0881}" type="pres">
      <dgm:prSet presAssocID="{6A70FD8F-0050-42E3-8B3A-6ED7CFB9852E}" presName="Name0" presStyleCnt="0">
        <dgm:presLayoutVars>
          <dgm:chMax/>
          <dgm:chPref/>
          <dgm:animLvl val="lvl"/>
        </dgm:presLayoutVars>
      </dgm:prSet>
      <dgm:spPr/>
      <dgm:t>
        <a:bodyPr/>
        <a:lstStyle/>
        <a:p>
          <a:endParaRPr lang="de-DE"/>
        </a:p>
      </dgm:t>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5" custScaleX="54062">
        <dgm:presLayoutVars>
          <dgm:chMax val="1"/>
          <dgm:chPref val="1"/>
          <dgm:bulletEnabled val="1"/>
        </dgm:presLayoutVars>
      </dgm:prSet>
      <dgm:spPr/>
      <dgm:t>
        <a:bodyPr/>
        <a:lstStyle/>
        <a:p>
          <a:endParaRPr lang="de-DE"/>
        </a:p>
      </dgm:t>
    </dgm:pt>
    <dgm:pt modelId="{5A1B764B-0DC5-47CD-BDEA-9E67799496EC}" type="pres">
      <dgm:prSet presAssocID="{8DB5D7D5-6A1C-4ABC-8850-759A9D876047}" presName="Childtext1" presStyleLbl="revTx" presStyleIdx="0" presStyleCnt="5">
        <dgm:presLayoutVars>
          <dgm:bulletEnabled val="1"/>
        </dgm:presLayoutVars>
      </dgm:prSet>
      <dgm:spPr/>
      <dgm:t>
        <a:bodyPr/>
        <a:lstStyle/>
        <a:p>
          <a:endParaRPr lang="de-DE"/>
        </a:p>
      </dgm:t>
    </dgm:pt>
    <dgm:pt modelId="{122B38A3-0442-4747-820C-1F37877E2B0E}" type="pres">
      <dgm:prSet presAssocID="{8DB5D7D5-6A1C-4ABC-8850-759A9D876047}" presName="ConnectLine1" presStyleLbl="sibTrans1D1" presStyleIdx="0" presStyleCnt="5"/>
      <dgm:spPr>
        <a:noFill/>
        <a:ln w="12700" cap="rnd" cmpd="sng" algn="ctr">
          <a:solidFill>
            <a:schemeClr val="accent2">
              <a:hueOff val="0"/>
              <a:satOff val="0"/>
              <a:lumOff val="0"/>
              <a:alphaOff val="0"/>
            </a:schemeClr>
          </a:solidFill>
          <a:prstDash val="dash"/>
        </a:ln>
        <a:effectLst/>
      </dgm:spPr>
    </dgm:pt>
    <dgm:pt modelId="{A73181F6-69BB-4A47-8277-4671A45AC8C8}" type="pres">
      <dgm:prSet presAssocID="{8DB5D7D5-6A1C-4ABC-8850-759A9D876047}" presName="ConnectLineEnd1" presStyleLbl="lnNode1" presStyleIdx="0" presStyleCnt="5"/>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5" custScaleX="60727" custLinFactNeighborX="-41750" custLinFactNeighborY="0">
        <dgm:presLayoutVars>
          <dgm:chMax val="1"/>
          <dgm:chPref val="1"/>
          <dgm:bulletEnabled val="1"/>
        </dgm:presLayoutVars>
      </dgm:prSet>
      <dgm:spPr/>
      <dgm:t>
        <a:bodyPr/>
        <a:lstStyle/>
        <a:p>
          <a:endParaRPr lang="de-DE"/>
        </a:p>
      </dgm:t>
    </dgm:pt>
    <dgm:pt modelId="{DF65791B-462E-4589-B98D-F60587330CA8}" type="pres">
      <dgm:prSet presAssocID="{C5146535-FD3D-4589-98A3-623B8DA4B8DB}" presName="Childtext1" presStyleLbl="revTx" presStyleIdx="1" presStyleCnt="5" custLinFactNeighborX="-26172" custLinFactNeighborY="999">
        <dgm:presLayoutVars>
          <dgm:bulletEnabled val="1"/>
        </dgm:presLayoutVars>
      </dgm:prSet>
      <dgm:spPr/>
      <dgm:t>
        <a:bodyPr/>
        <a:lstStyle/>
        <a:p>
          <a:endParaRPr lang="de-DE"/>
        </a:p>
      </dgm:t>
    </dgm:pt>
    <dgm:pt modelId="{DBA410EB-5F61-4F46-92D9-C5B0AA59EE15}" type="pres">
      <dgm:prSet presAssocID="{C5146535-FD3D-4589-98A3-623B8DA4B8DB}" presName="ConnectLine1" presStyleLbl="sibTrans1D1" presStyleIdx="1" presStyleCnt="5" custLinFactX="-1700000" custLinFactNeighborX="-1757222" custLinFactNeighborY="30581"/>
      <dgm:spPr>
        <a:noFill/>
        <a:ln w="12700" cap="rnd" cmpd="sng" algn="ctr">
          <a:solidFill>
            <a:schemeClr val="accent3">
              <a:hueOff val="0"/>
              <a:satOff val="0"/>
              <a:lumOff val="0"/>
              <a:alphaOff val="0"/>
            </a:schemeClr>
          </a:solidFill>
          <a:prstDash val="dash"/>
        </a:ln>
        <a:effectLst/>
      </dgm:spPr>
    </dgm:pt>
    <dgm:pt modelId="{E1220EDB-B75C-43A5-B862-97E4C09130A7}" type="pres">
      <dgm:prSet presAssocID="{C5146535-FD3D-4589-98A3-623B8DA4B8DB}" presName="ConnectLineEnd1" presStyleLbl="lnNode1" presStyleIdx="1" presStyleCnt="5" custFlipVert="1" custFlipHor="1" custScaleX="62910" custScaleY="62910"/>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5" custScaleX="61388" custLinFactNeighborX="-80293" custLinFactNeighborY="0">
        <dgm:presLayoutVars>
          <dgm:chMax val="1"/>
          <dgm:chPref val="1"/>
          <dgm:bulletEnabled val="1"/>
        </dgm:presLayoutVars>
      </dgm:prSet>
      <dgm:spPr/>
      <dgm:t>
        <a:bodyPr/>
        <a:lstStyle/>
        <a:p>
          <a:endParaRPr lang="de-DE"/>
        </a:p>
      </dgm:t>
    </dgm:pt>
    <dgm:pt modelId="{B4723E2A-4FF1-452A-BD25-8EC364F15A6F}" type="pres">
      <dgm:prSet presAssocID="{09C152DA-7620-4852-8162-A77EC3609F3F}" presName="Childtext1" presStyleLbl="revTx" presStyleIdx="2" presStyleCnt="5">
        <dgm:presLayoutVars>
          <dgm:bulletEnabled val="1"/>
        </dgm:presLayoutVars>
      </dgm:prSet>
      <dgm:spPr/>
      <dgm:t>
        <a:bodyPr/>
        <a:lstStyle/>
        <a:p>
          <a:endParaRPr lang="de-DE"/>
        </a:p>
      </dgm:t>
    </dgm:pt>
    <dgm:pt modelId="{440E9361-37D2-4157-AF38-7B49AD23708B}" type="pres">
      <dgm:prSet presAssocID="{09C152DA-7620-4852-8162-A77EC3609F3F}" presName="ConnectLine1" presStyleLbl="sibTrans1D1" presStyleIdx="2" presStyleCnt="5"/>
      <dgm:spPr>
        <a:noFill/>
        <a:ln w="12700" cap="rnd" cmpd="sng" algn="ctr">
          <a:solidFill>
            <a:schemeClr val="accent4">
              <a:hueOff val="0"/>
              <a:satOff val="0"/>
              <a:lumOff val="0"/>
              <a:alphaOff val="0"/>
            </a:schemeClr>
          </a:solidFill>
          <a:prstDash val="dash"/>
        </a:ln>
        <a:effectLst/>
      </dgm:spPr>
    </dgm:pt>
    <dgm:pt modelId="{C45E7B63-1C71-483E-A3A8-705CE86D4D8E}" type="pres">
      <dgm:prSet presAssocID="{09C152DA-7620-4852-8162-A77EC3609F3F}" presName="ConnectLineEnd1" presStyleLbl="lnNode1" presStyleIdx="2" presStyleCnt="5"/>
      <dgm:spPr/>
    </dgm:pt>
    <dgm:pt modelId="{4174F691-D9D3-451C-9893-D177DC3AED58}" type="pres">
      <dgm:prSet presAssocID="{09C152DA-7620-4852-8162-A77EC3609F3F}" presName="EmptyPane1" presStyleCnt="0"/>
      <dgm:spPr/>
    </dgm:pt>
    <dgm:pt modelId="{CA2DE680-F6BD-4BBF-98F3-4ED381595CB1}" type="pres">
      <dgm:prSet presAssocID="{0AE8D36D-0F0F-4206-AE39-0A2D73987B68}" presName="spaceBetweenRectangles1" presStyleCnt="0"/>
      <dgm:spPr/>
    </dgm:pt>
    <dgm:pt modelId="{5C828498-337B-4A91-A847-6A6C4B016D7D}" type="pres">
      <dgm:prSet presAssocID="{81DBC217-4815-4C2A-876E-FA4F3823DC8B}" presName="composite1" presStyleCnt="0"/>
      <dgm:spPr/>
    </dgm:pt>
    <dgm:pt modelId="{61A3DD61-5511-48E7-8FF1-1D83CA3524A3}" type="pres">
      <dgm:prSet presAssocID="{81DBC217-4815-4C2A-876E-FA4F3823DC8B}" presName="parent1" presStyleLbl="alignNode1" presStyleIdx="3" presStyleCnt="5" custScaleX="68815" custLinFactX="-15211" custLinFactNeighborX="-100000">
        <dgm:presLayoutVars>
          <dgm:chMax val="1"/>
          <dgm:chPref val="1"/>
          <dgm:bulletEnabled val="1"/>
        </dgm:presLayoutVars>
      </dgm:prSet>
      <dgm:spPr/>
      <dgm:t>
        <a:bodyPr/>
        <a:lstStyle/>
        <a:p>
          <a:endParaRPr lang="de-DE"/>
        </a:p>
      </dgm:t>
    </dgm:pt>
    <dgm:pt modelId="{B6AA7723-0DEF-43BD-9D88-AC6BDF5458BA}" type="pres">
      <dgm:prSet presAssocID="{81DBC217-4815-4C2A-876E-FA4F3823DC8B}" presName="Childtext1" presStyleLbl="revTx" presStyleIdx="3" presStyleCnt="5">
        <dgm:presLayoutVars>
          <dgm:bulletEnabled val="1"/>
        </dgm:presLayoutVars>
      </dgm:prSet>
      <dgm:spPr/>
    </dgm:pt>
    <dgm:pt modelId="{2CBADBD8-F352-434E-A13D-6177A6840AF5}" type="pres">
      <dgm:prSet presAssocID="{81DBC217-4815-4C2A-876E-FA4F3823DC8B}" presName="ConnectLine1" presStyleLbl="sibTrans1D1" presStyleIdx="3" presStyleCnt="5" custLinFactX="-787500" custLinFactNeighborX="-800000" custLinFactNeighborY="4369"/>
      <dgm:spPr>
        <a:noFill/>
        <a:ln w="12700" cap="rnd" cmpd="sng" algn="ctr">
          <a:solidFill>
            <a:schemeClr val="accent5">
              <a:hueOff val="0"/>
              <a:satOff val="0"/>
              <a:lumOff val="0"/>
              <a:alphaOff val="0"/>
            </a:schemeClr>
          </a:solidFill>
          <a:prstDash val="dash"/>
        </a:ln>
        <a:effectLst/>
      </dgm:spPr>
    </dgm:pt>
    <dgm:pt modelId="{CD3F658F-418D-4B2D-AA3F-0FDE028AC789}" type="pres">
      <dgm:prSet presAssocID="{81DBC217-4815-4C2A-876E-FA4F3823DC8B}" presName="ConnectLineEnd1" presStyleLbl="lnNode1" presStyleIdx="3" presStyleCnt="5" custFlipVert="1" custFlipHor="1" custScaleX="529619" custScaleY="634376" custLinFactX="636899" custLinFactY="1170524" custLinFactNeighborX="700000" custLinFactNeighborY="1200000"/>
      <dgm:spPr>
        <a:noFill/>
      </dgm:spPr>
    </dgm:pt>
    <dgm:pt modelId="{26ACC78B-A0B4-4695-ABBB-CF2E50C8414F}" type="pres">
      <dgm:prSet presAssocID="{81DBC217-4815-4C2A-876E-FA4F3823DC8B}" presName="EmptyPane1" presStyleCnt="0"/>
      <dgm:spPr/>
    </dgm:pt>
    <dgm:pt modelId="{5968D873-AB43-406D-8B6F-837AD08D69CA}" type="pres">
      <dgm:prSet presAssocID="{1EF471FA-7506-4A04-948A-B77A03550479}" presName="spaceBetweenRectangles1" presStyleCnt="0"/>
      <dgm:spPr/>
    </dgm:pt>
    <dgm:pt modelId="{73304219-2F09-4BD2-B5AD-E247396CD993}" type="pres">
      <dgm:prSet presAssocID="{05FC67ED-9B99-419E-8C14-DB3EABA8E6C2}" presName="composite1" presStyleCnt="0"/>
      <dgm:spPr/>
    </dgm:pt>
    <dgm:pt modelId="{E2CD1351-A119-4C68-A952-F466EF68B939}" type="pres">
      <dgm:prSet presAssocID="{05FC67ED-9B99-419E-8C14-DB3EABA8E6C2}" presName="parent1" presStyleLbl="alignNode1" presStyleIdx="4" presStyleCnt="5" custScaleX="99690" custLinFactX="-29917" custLinFactNeighborX="-100000" custLinFactNeighborY="0">
        <dgm:presLayoutVars>
          <dgm:chMax val="1"/>
          <dgm:chPref val="1"/>
          <dgm:bulletEnabled val="1"/>
        </dgm:presLayoutVars>
      </dgm:prSet>
      <dgm:spPr/>
      <dgm:t>
        <a:bodyPr/>
        <a:lstStyle/>
        <a:p>
          <a:endParaRPr lang="de-DE"/>
        </a:p>
      </dgm:t>
    </dgm:pt>
    <dgm:pt modelId="{0CA35793-6DB8-439C-96BF-F2800F97B817}" type="pres">
      <dgm:prSet presAssocID="{05FC67ED-9B99-419E-8C14-DB3EABA8E6C2}" presName="Childtext1" presStyleLbl="revTx" presStyleIdx="4" presStyleCnt="5">
        <dgm:presLayoutVars>
          <dgm:bulletEnabled val="1"/>
        </dgm:presLayoutVars>
      </dgm:prSet>
      <dgm:spPr/>
    </dgm:pt>
    <dgm:pt modelId="{9A94BBC4-C927-450F-8EC5-56105E815AE3}" type="pres">
      <dgm:prSet presAssocID="{05FC67ED-9B99-419E-8C14-DB3EABA8E6C2}" presName="ConnectLine1" presStyleLbl="sibTrans1D1" presStyleIdx="4" presStyleCnt="5" custFlipHor="1" custSzX="45720" custScaleY="160561" custLinFactX="-8280538" custLinFactNeighborX="-8300000" custLinFactNeighborY="4368"/>
      <dgm:spPr>
        <a:noFill/>
        <a:ln w="12700" cap="rnd" cmpd="sng" algn="ctr">
          <a:solidFill>
            <a:schemeClr val="accent6">
              <a:hueOff val="0"/>
              <a:satOff val="0"/>
              <a:lumOff val="0"/>
              <a:alphaOff val="0"/>
            </a:schemeClr>
          </a:solidFill>
          <a:prstDash val="dash"/>
        </a:ln>
        <a:effectLst/>
      </dgm:spPr>
    </dgm:pt>
    <dgm:pt modelId="{E5D4A174-7382-43AF-AD10-DEAEB1561308}" type="pres">
      <dgm:prSet presAssocID="{05FC67ED-9B99-419E-8C14-DB3EABA8E6C2}" presName="ConnectLineEnd1" presStyleLbl="lnNode1" presStyleIdx="4" presStyleCnt="5"/>
      <dgm:spPr>
        <a:noFill/>
      </dgm:spPr>
    </dgm:pt>
    <dgm:pt modelId="{03E01F7C-281B-4EB9-9C12-EF88BF1DBC43}" type="pres">
      <dgm:prSet presAssocID="{05FC67ED-9B99-419E-8C14-DB3EABA8E6C2}"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4C67813-55CE-4EBC-9032-03BD847DC17E}" type="presOf" srcId="{6A70FD8F-0050-42E3-8B3A-6ED7CFB9852E}" destId="{AB52B3CC-6563-466D-BFC3-9B6B5AFA0881}" srcOrd="0" destOrd="0" presId="urn:microsoft.com/office/officeart/2016/7/layout/RoundedRectangleTimeline"/>
    <dgm:cxn modelId="{F9540599-A193-456C-A9A9-8962E3855B0B}" type="presOf" srcId="{96262926-A67D-4E4E-9515-5EBC67F0B634}" destId="{5A1B764B-0DC5-47CD-BDEA-9E67799496EC}"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D6B1DBEC-FAF1-4504-B623-E3607F44C167}" srcId="{6A70FD8F-0050-42E3-8B3A-6ED7CFB9852E}" destId="{81DBC217-4815-4C2A-876E-FA4F3823DC8B}" srcOrd="3" destOrd="0" parTransId="{B8A3FA9B-6547-4489-8455-323BBCDDD0D9}" sibTransId="{1EF471FA-7506-4A04-948A-B77A03550479}"/>
    <dgm:cxn modelId="{C5202EE1-10E9-4076-9D55-9E0CF8B152AF}" srcId="{6A70FD8F-0050-42E3-8B3A-6ED7CFB9852E}" destId="{8DB5D7D5-6A1C-4ABC-8850-759A9D876047}" srcOrd="0" destOrd="0" parTransId="{D8874F40-D7B0-41DE-BB6F-A6014FEAB2D7}" sibTransId="{BD6E0A2E-99C8-4F5A-971A-CD211D1099FF}"/>
    <dgm:cxn modelId="{F9B2D375-40BE-4E5D-AA88-61805FBFF819}" type="presOf" srcId="{8DB5D7D5-6A1C-4ABC-8850-759A9D876047}" destId="{954381E7-0584-46DD-8108-E9BF4F2B5005}" srcOrd="0" destOrd="0" presId="urn:microsoft.com/office/officeart/2016/7/layout/RoundedRectangleTimeline"/>
    <dgm:cxn modelId="{A6CD207A-068F-4A81-9FEA-950648B63DB5}" type="presOf" srcId="{05FC67ED-9B99-419E-8C14-DB3EABA8E6C2}" destId="{E2CD1351-A119-4C68-A952-F466EF68B939}"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2ECA226-C4EA-44F1-BCB5-77F78841DA6F}" type="presOf" srcId="{09C152DA-7620-4852-8162-A77EC3609F3F}" destId="{566B79CB-1A41-4F5C-BF91-58D94BF93913}" srcOrd="0" destOrd="0" presId="urn:microsoft.com/office/officeart/2016/7/layout/RoundedRectangleTimeline"/>
    <dgm:cxn modelId="{E2CD794B-D577-4F9F-917D-CF5397EC8775}" type="presOf" srcId="{81DBC217-4815-4C2A-876E-FA4F3823DC8B}" destId="{61A3DD61-5511-48E7-8FF1-1D83CA3524A3}"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23ECAC8B-17A4-4883-AA0E-06D66B7E788A}" srcId="{6A70FD8F-0050-42E3-8B3A-6ED7CFB9852E}" destId="{09C152DA-7620-4852-8162-A77EC3609F3F}" srcOrd="2" destOrd="0" parTransId="{9F6D14C0-6C82-4CBD-8D6D-B0E117B6F2ED}" sibTransId="{0AE8D36D-0F0F-4206-AE39-0A2D73987B68}"/>
    <dgm:cxn modelId="{E2BBA750-A5E4-4F50-BE16-016934379F81}" type="presOf" srcId="{6C8937BE-93F8-4DED-8538-1C601DAEBA66}" destId="{B4723E2A-4FF1-452A-BD25-8EC364F15A6F}" srcOrd="0" destOrd="0" presId="urn:microsoft.com/office/officeart/2016/7/layout/RoundedRectangleTimeline"/>
    <dgm:cxn modelId="{2DC28DF8-5C1B-4F53-A4C1-D5B63FB54BAF}" srcId="{C5146535-FD3D-4589-98A3-623B8DA4B8DB}" destId="{E80CA270-6C90-4E17-ACEA-46B56AD54DD1}" srcOrd="0" destOrd="0" parTransId="{7EEC8067-96EF-4BE0-8BE3-BA59ED78A31F}" sibTransId="{1AFE46E5-6B07-4894-8ECB-21BD7E7B8AF1}"/>
    <dgm:cxn modelId="{E13585A2-54F2-486A-B317-F4D6AF7E83B9}" type="presOf" srcId="{E80CA270-6C90-4E17-ACEA-46B56AD54DD1}" destId="{DF65791B-462E-4589-B98D-F60587330CA8}" srcOrd="0" destOrd="0" presId="urn:microsoft.com/office/officeart/2016/7/layout/RoundedRectangleTimeline"/>
    <dgm:cxn modelId="{70226ACB-47E0-4645-B109-577C87CB1330}" srcId="{6A70FD8F-0050-42E3-8B3A-6ED7CFB9852E}" destId="{05FC67ED-9B99-419E-8C14-DB3EABA8E6C2}" srcOrd="4" destOrd="0" parTransId="{93FD2EE0-10AC-4247-9323-FDC77F02C2E3}" sibTransId="{B7B7CC87-8AC7-446F-9223-0C8C47FBC83F}"/>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 modelId="{12FEFA87-D40D-45AF-B738-43E12A15584E}" type="presParOf" srcId="{AB52B3CC-6563-466D-BFC3-9B6B5AFA0881}" destId="{CA2DE680-F6BD-4BBF-98F3-4ED381595CB1}" srcOrd="5" destOrd="0" presId="urn:microsoft.com/office/officeart/2016/7/layout/RoundedRectangleTimeline"/>
    <dgm:cxn modelId="{79F0B6D4-E736-4953-A442-79F5A6985B2D}" type="presParOf" srcId="{AB52B3CC-6563-466D-BFC3-9B6B5AFA0881}" destId="{5C828498-337B-4A91-A847-6A6C4B016D7D}" srcOrd="6" destOrd="0" presId="urn:microsoft.com/office/officeart/2016/7/layout/RoundedRectangleTimeline"/>
    <dgm:cxn modelId="{80656980-B111-4B9E-BB57-B4C3F0F04CE1}" type="presParOf" srcId="{5C828498-337B-4A91-A847-6A6C4B016D7D}" destId="{61A3DD61-5511-48E7-8FF1-1D83CA3524A3}" srcOrd="0" destOrd="0" presId="urn:microsoft.com/office/officeart/2016/7/layout/RoundedRectangleTimeline"/>
    <dgm:cxn modelId="{F5B65DB1-846C-4983-8833-07EB5072CDD7}" type="presParOf" srcId="{5C828498-337B-4A91-A847-6A6C4B016D7D}" destId="{B6AA7723-0DEF-43BD-9D88-AC6BDF5458BA}" srcOrd="1" destOrd="0" presId="urn:microsoft.com/office/officeart/2016/7/layout/RoundedRectangleTimeline"/>
    <dgm:cxn modelId="{00C3CFBD-16A4-41D6-80F8-72266ECDD268}" type="presParOf" srcId="{5C828498-337B-4A91-A847-6A6C4B016D7D}" destId="{2CBADBD8-F352-434E-A13D-6177A6840AF5}" srcOrd="2" destOrd="0" presId="urn:microsoft.com/office/officeart/2016/7/layout/RoundedRectangleTimeline"/>
    <dgm:cxn modelId="{A79F2DD1-751B-4125-B161-5FCAEF5DA26F}" type="presParOf" srcId="{5C828498-337B-4A91-A847-6A6C4B016D7D}" destId="{CD3F658F-418D-4B2D-AA3F-0FDE028AC789}" srcOrd="3" destOrd="0" presId="urn:microsoft.com/office/officeart/2016/7/layout/RoundedRectangleTimeline"/>
    <dgm:cxn modelId="{B1D35DBF-F2EA-4A5C-865D-4BEFCDC68584}" type="presParOf" srcId="{5C828498-337B-4A91-A847-6A6C4B016D7D}" destId="{26ACC78B-A0B4-4695-ABBB-CF2E50C8414F}" srcOrd="4" destOrd="0" presId="urn:microsoft.com/office/officeart/2016/7/layout/RoundedRectangleTimeline"/>
    <dgm:cxn modelId="{3C2552E9-1AE4-4E0B-BEA2-C555F85F62DE}" type="presParOf" srcId="{AB52B3CC-6563-466D-BFC3-9B6B5AFA0881}" destId="{5968D873-AB43-406D-8B6F-837AD08D69CA}" srcOrd="7" destOrd="0" presId="urn:microsoft.com/office/officeart/2016/7/layout/RoundedRectangleTimeline"/>
    <dgm:cxn modelId="{779E6AB8-72A7-4340-8196-51395CA26E92}" type="presParOf" srcId="{AB52B3CC-6563-466D-BFC3-9B6B5AFA0881}" destId="{73304219-2F09-4BD2-B5AD-E247396CD993}" srcOrd="8" destOrd="0" presId="urn:microsoft.com/office/officeart/2016/7/layout/RoundedRectangleTimeline"/>
    <dgm:cxn modelId="{E212B277-2D2B-42A0-8D50-6D5BC895A63A}" type="presParOf" srcId="{73304219-2F09-4BD2-B5AD-E247396CD993}" destId="{E2CD1351-A119-4C68-A952-F466EF68B939}" srcOrd="0" destOrd="0" presId="urn:microsoft.com/office/officeart/2016/7/layout/RoundedRectangleTimeline"/>
    <dgm:cxn modelId="{073DBF14-BD4B-4D58-9D95-5E9C1B00F642}" type="presParOf" srcId="{73304219-2F09-4BD2-B5AD-E247396CD993}" destId="{0CA35793-6DB8-439C-96BF-F2800F97B817}" srcOrd="1" destOrd="0" presId="urn:microsoft.com/office/officeart/2016/7/layout/RoundedRectangleTimeline"/>
    <dgm:cxn modelId="{F1EA6D71-9FC2-4B3E-B335-B03A9AB6DDD5}" type="presParOf" srcId="{73304219-2F09-4BD2-B5AD-E247396CD993}" destId="{9A94BBC4-C927-450F-8EC5-56105E815AE3}" srcOrd="2" destOrd="0" presId="urn:microsoft.com/office/officeart/2016/7/layout/RoundedRectangleTimeline"/>
    <dgm:cxn modelId="{96C8FAF0-4067-4BEF-8367-719B098CE66D}" type="presParOf" srcId="{73304219-2F09-4BD2-B5AD-E247396CD993}" destId="{E5D4A174-7382-43AF-AD10-DEAEB1561308}" srcOrd="3" destOrd="0" presId="urn:microsoft.com/office/officeart/2016/7/layout/RoundedRectangleTimeline"/>
    <dgm:cxn modelId="{D2D353EA-1CB9-4A38-AED0-AB40C1D7F02E}" type="presParOf" srcId="{73304219-2F09-4BD2-B5AD-E247396CD993}" destId="{03E01F7C-281B-4EB9-9C12-EF88BF1DBC43}"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colorful1" csCatId="colorful" phldr="1"/>
      <dgm:spPr/>
      <dgm:t>
        <a:bodyPr rtlCol="0"/>
        <a:lstStyle/>
        <a:p>
          <a:pPr rtl="0"/>
          <a:endParaRPr lang="en-US"/>
        </a:p>
      </dgm:t>
    </dgm:pt>
    <dgm:pt modelId="{6C8937BE-93F8-4DED-8538-1C601DAEBA66}">
      <dgm:prSet/>
      <dgm:spPr/>
      <dgm:t>
        <a:bodyPr rtlCol="0"/>
        <a:lstStyle/>
        <a:p>
          <a:pPr rtl="0"/>
          <a:r>
            <a:rPr lang="de" dirty="0"/>
            <a:t>105 SchülerInnen</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81DBC217-4815-4C2A-876E-FA4F3823DC8B}">
      <dgm:prSet/>
      <dgm:spPr/>
      <dgm:t>
        <a:bodyPr rtlCol="0"/>
        <a:lstStyle/>
        <a:p>
          <a:pPr rtl="0"/>
          <a:r>
            <a:rPr lang="de" dirty="0"/>
            <a:t>2021</a:t>
          </a:r>
        </a:p>
      </dgm:t>
    </dgm:pt>
    <dgm:pt modelId="{B8A3FA9B-6547-4489-8455-323BBCDDD0D9}" type="parTrans" cxnId="{D6B1DBEC-FAF1-4504-B623-E3607F44C167}">
      <dgm:prSet/>
      <dgm:spPr/>
      <dgm:t>
        <a:bodyPr/>
        <a:lstStyle/>
        <a:p>
          <a:endParaRPr lang="de-DE"/>
        </a:p>
      </dgm:t>
    </dgm:pt>
    <dgm:pt modelId="{1EF471FA-7506-4A04-948A-B77A03550479}" type="sibTrans" cxnId="{D6B1DBEC-FAF1-4504-B623-E3607F44C167}">
      <dgm:prSet/>
      <dgm:spPr/>
      <dgm:t>
        <a:bodyPr/>
        <a:lstStyle/>
        <a:p>
          <a:endParaRPr lang="de-DE"/>
        </a:p>
      </dgm:t>
    </dgm:pt>
    <dgm:pt modelId="{05FC67ED-9B99-419E-8C14-DB3EABA8E6C2}">
      <dgm:prSet/>
      <dgm:spPr/>
      <dgm:t>
        <a:bodyPr rtlCol="0"/>
        <a:lstStyle/>
        <a:p>
          <a:pPr rtl="0"/>
          <a:r>
            <a:rPr lang="de" dirty="0"/>
            <a:t>2022</a:t>
          </a:r>
        </a:p>
      </dgm:t>
    </dgm:pt>
    <dgm:pt modelId="{93FD2EE0-10AC-4247-9323-FDC77F02C2E3}" type="parTrans" cxnId="{70226ACB-47E0-4645-B109-577C87CB1330}">
      <dgm:prSet/>
      <dgm:spPr/>
      <dgm:t>
        <a:bodyPr/>
        <a:lstStyle/>
        <a:p>
          <a:endParaRPr lang="de-DE"/>
        </a:p>
      </dgm:t>
    </dgm:pt>
    <dgm:pt modelId="{B7B7CC87-8AC7-446F-9223-0C8C47FBC83F}" type="sibTrans" cxnId="{70226ACB-47E0-4645-B109-577C87CB1330}">
      <dgm:prSet/>
      <dgm:spPr/>
      <dgm:t>
        <a:bodyPr/>
        <a:lstStyle/>
        <a:p>
          <a:endParaRPr lang="de-DE"/>
        </a:p>
      </dgm:t>
    </dgm:pt>
    <dgm:pt modelId="{09C152DA-7620-4852-8162-A77EC3609F3F}">
      <dgm:prSet/>
      <dgm:spPr/>
      <dgm:t>
        <a:bodyPr rtlCol="0"/>
        <a:lstStyle/>
        <a:p>
          <a:pPr rtl="0"/>
          <a:r>
            <a:rPr lang="de" dirty="0"/>
            <a:t>2020</a:t>
          </a:r>
        </a:p>
      </dgm:t>
    </dgm:pt>
    <dgm:pt modelId="{0AE8D36D-0F0F-4206-AE39-0A2D73987B68}" type="sibTrans" cxnId="{23ECAC8B-17A4-4883-AA0E-06D66B7E788A}">
      <dgm:prSet/>
      <dgm:spPr/>
      <dgm:t>
        <a:bodyPr rtlCol="0"/>
        <a:lstStyle/>
        <a:p>
          <a:pPr rtl="0"/>
          <a:endParaRPr lang="en-US"/>
        </a:p>
      </dgm:t>
    </dgm:pt>
    <dgm:pt modelId="{9F6D14C0-6C82-4CBD-8D6D-B0E117B6F2ED}" type="parTrans" cxnId="{23ECAC8B-17A4-4883-AA0E-06D66B7E788A}">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t>
        <a:bodyPr/>
        <a:lstStyle/>
        <a:p>
          <a:endParaRPr lang="de-DE"/>
        </a:p>
      </dgm:t>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0" presStyleCnt="3" custScaleX="48668" custScaleY="94474" custLinFactNeighborX="-80293" custLinFactNeighborY="0">
        <dgm:presLayoutVars>
          <dgm:chMax val="1"/>
          <dgm:chPref val="1"/>
          <dgm:bulletEnabled val="1"/>
        </dgm:presLayoutVars>
      </dgm:prSet>
      <dgm:spPr/>
      <dgm:t>
        <a:bodyPr/>
        <a:lstStyle/>
        <a:p>
          <a:endParaRPr lang="de-DE"/>
        </a:p>
      </dgm:t>
    </dgm:pt>
    <dgm:pt modelId="{B4723E2A-4FF1-452A-BD25-8EC364F15A6F}" type="pres">
      <dgm:prSet presAssocID="{09C152DA-7620-4852-8162-A77EC3609F3F}" presName="Childtext1" presStyleLbl="revTx" presStyleIdx="0" presStyleCnt="3">
        <dgm:presLayoutVars>
          <dgm:bulletEnabled val="1"/>
        </dgm:presLayoutVars>
      </dgm:prSet>
      <dgm:spPr/>
      <dgm:t>
        <a:bodyPr/>
        <a:lstStyle/>
        <a:p>
          <a:endParaRPr lang="de-DE"/>
        </a:p>
      </dgm:t>
    </dgm:pt>
    <dgm:pt modelId="{440E9361-37D2-4157-AF38-7B49AD23708B}" type="pres">
      <dgm:prSet presAssocID="{09C152DA-7620-4852-8162-A77EC3609F3F}" presName="ConnectLine1" presStyleLbl="sibTrans1D1" presStyleIdx="0" presStyleCnt="3"/>
      <dgm:spPr>
        <a:noFill/>
        <a:ln w="12700" cap="rnd" cmpd="sng" algn="ctr">
          <a:solidFill>
            <a:schemeClr val="accent4">
              <a:hueOff val="0"/>
              <a:satOff val="0"/>
              <a:lumOff val="0"/>
              <a:alphaOff val="0"/>
            </a:schemeClr>
          </a:solidFill>
          <a:prstDash val="dash"/>
        </a:ln>
        <a:effectLst/>
      </dgm:spPr>
    </dgm:pt>
    <dgm:pt modelId="{C45E7B63-1C71-483E-A3A8-705CE86D4D8E}" type="pres">
      <dgm:prSet presAssocID="{09C152DA-7620-4852-8162-A77EC3609F3F}" presName="ConnectLineEnd1" presStyleLbl="lnNode1" presStyleIdx="0" presStyleCnt="3"/>
      <dgm:spPr/>
    </dgm:pt>
    <dgm:pt modelId="{4174F691-D9D3-451C-9893-D177DC3AED58}" type="pres">
      <dgm:prSet presAssocID="{09C152DA-7620-4852-8162-A77EC3609F3F}" presName="EmptyPane1" presStyleCnt="0"/>
      <dgm:spPr/>
    </dgm:pt>
    <dgm:pt modelId="{CA2DE680-F6BD-4BBF-98F3-4ED381595CB1}" type="pres">
      <dgm:prSet presAssocID="{0AE8D36D-0F0F-4206-AE39-0A2D73987B68}" presName="spaceBetweenRectangles1" presStyleCnt="0"/>
      <dgm:spPr/>
    </dgm:pt>
    <dgm:pt modelId="{5C828498-337B-4A91-A847-6A6C4B016D7D}" type="pres">
      <dgm:prSet presAssocID="{81DBC217-4815-4C2A-876E-FA4F3823DC8B}" presName="composite1" presStyleCnt="0"/>
      <dgm:spPr/>
    </dgm:pt>
    <dgm:pt modelId="{61A3DD61-5511-48E7-8FF1-1D83CA3524A3}" type="pres">
      <dgm:prSet presAssocID="{81DBC217-4815-4C2A-876E-FA4F3823DC8B}" presName="parent1" presStyleLbl="alignNode1" presStyleIdx="1" presStyleCnt="3" custScaleX="68815" custLinFactX="-15211" custLinFactNeighborX="-100000">
        <dgm:presLayoutVars>
          <dgm:chMax val="1"/>
          <dgm:chPref val="1"/>
          <dgm:bulletEnabled val="1"/>
        </dgm:presLayoutVars>
      </dgm:prSet>
      <dgm:spPr/>
      <dgm:t>
        <a:bodyPr/>
        <a:lstStyle/>
        <a:p>
          <a:endParaRPr lang="de-DE"/>
        </a:p>
      </dgm:t>
    </dgm:pt>
    <dgm:pt modelId="{B6AA7723-0DEF-43BD-9D88-AC6BDF5458BA}" type="pres">
      <dgm:prSet presAssocID="{81DBC217-4815-4C2A-876E-FA4F3823DC8B}" presName="Childtext1" presStyleLbl="revTx" presStyleIdx="1" presStyleCnt="3">
        <dgm:presLayoutVars>
          <dgm:bulletEnabled val="1"/>
        </dgm:presLayoutVars>
      </dgm:prSet>
      <dgm:spPr/>
    </dgm:pt>
    <dgm:pt modelId="{2CBADBD8-F352-434E-A13D-6177A6840AF5}" type="pres">
      <dgm:prSet presAssocID="{81DBC217-4815-4C2A-876E-FA4F3823DC8B}" presName="ConnectLine1" presStyleLbl="sibTrans1D1" presStyleIdx="1" presStyleCnt="3" custLinFactX="-787500" custLinFactNeighborX="-800000" custLinFactNeighborY="4369"/>
      <dgm:spPr>
        <a:noFill/>
        <a:ln w="12700" cap="rnd" cmpd="sng" algn="ctr">
          <a:solidFill>
            <a:schemeClr val="accent5">
              <a:hueOff val="0"/>
              <a:satOff val="0"/>
              <a:lumOff val="0"/>
              <a:alphaOff val="0"/>
            </a:schemeClr>
          </a:solidFill>
          <a:prstDash val="dash"/>
        </a:ln>
        <a:effectLst/>
      </dgm:spPr>
    </dgm:pt>
    <dgm:pt modelId="{CD3F658F-418D-4B2D-AA3F-0FDE028AC789}" type="pres">
      <dgm:prSet presAssocID="{81DBC217-4815-4C2A-876E-FA4F3823DC8B}" presName="ConnectLineEnd1" presStyleLbl="lnNode1" presStyleIdx="1" presStyleCnt="3" custFlipVert="1" custFlipHor="1" custScaleX="529619" custScaleY="634376" custLinFactX="636899" custLinFactY="1170524" custLinFactNeighborX="700000" custLinFactNeighborY="1200000"/>
      <dgm:spPr>
        <a:noFill/>
      </dgm:spPr>
    </dgm:pt>
    <dgm:pt modelId="{26ACC78B-A0B4-4695-ABBB-CF2E50C8414F}" type="pres">
      <dgm:prSet presAssocID="{81DBC217-4815-4C2A-876E-FA4F3823DC8B}" presName="EmptyPane1" presStyleCnt="0"/>
      <dgm:spPr/>
    </dgm:pt>
    <dgm:pt modelId="{5968D873-AB43-406D-8B6F-837AD08D69CA}" type="pres">
      <dgm:prSet presAssocID="{1EF471FA-7506-4A04-948A-B77A03550479}" presName="spaceBetweenRectangles1" presStyleCnt="0"/>
      <dgm:spPr/>
    </dgm:pt>
    <dgm:pt modelId="{73304219-2F09-4BD2-B5AD-E247396CD993}" type="pres">
      <dgm:prSet presAssocID="{05FC67ED-9B99-419E-8C14-DB3EABA8E6C2}" presName="composite1" presStyleCnt="0"/>
      <dgm:spPr/>
    </dgm:pt>
    <dgm:pt modelId="{E2CD1351-A119-4C68-A952-F466EF68B939}" type="pres">
      <dgm:prSet presAssocID="{05FC67ED-9B99-419E-8C14-DB3EABA8E6C2}" presName="parent1" presStyleLbl="alignNode1" presStyleIdx="2" presStyleCnt="3" custScaleX="99690" custLinFactX="-29917" custLinFactNeighborX="-100000" custLinFactNeighborY="0">
        <dgm:presLayoutVars>
          <dgm:chMax val="1"/>
          <dgm:chPref val="1"/>
          <dgm:bulletEnabled val="1"/>
        </dgm:presLayoutVars>
      </dgm:prSet>
      <dgm:spPr/>
      <dgm:t>
        <a:bodyPr/>
        <a:lstStyle/>
        <a:p>
          <a:endParaRPr lang="de-DE"/>
        </a:p>
      </dgm:t>
    </dgm:pt>
    <dgm:pt modelId="{0CA35793-6DB8-439C-96BF-F2800F97B817}" type="pres">
      <dgm:prSet presAssocID="{05FC67ED-9B99-419E-8C14-DB3EABA8E6C2}" presName="Childtext1" presStyleLbl="revTx" presStyleIdx="2" presStyleCnt="3">
        <dgm:presLayoutVars>
          <dgm:bulletEnabled val="1"/>
        </dgm:presLayoutVars>
      </dgm:prSet>
      <dgm:spPr/>
    </dgm:pt>
    <dgm:pt modelId="{9A94BBC4-C927-450F-8EC5-56105E815AE3}" type="pres">
      <dgm:prSet presAssocID="{05FC67ED-9B99-419E-8C14-DB3EABA8E6C2}" presName="ConnectLine1" presStyleLbl="sibTrans1D1" presStyleIdx="2" presStyleCnt="3" custFlipHor="1" custSzX="45720" custScaleY="160561" custLinFactX="-12065260" custLinFactNeighborX="-12100000" custLinFactNeighborY="17737"/>
      <dgm:spPr>
        <a:noFill/>
        <a:ln w="12700" cap="rnd" cmpd="sng" algn="ctr">
          <a:solidFill>
            <a:schemeClr val="accent6">
              <a:hueOff val="0"/>
              <a:satOff val="0"/>
              <a:lumOff val="0"/>
              <a:alphaOff val="0"/>
            </a:schemeClr>
          </a:solidFill>
          <a:prstDash val="dash"/>
        </a:ln>
        <a:effectLst/>
      </dgm:spPr>
    </dgm:pt>
    <dgm:pt modelId="{E5D4A174-7382-43AF-AD10-DEAEB1561308}" type="pres">
      <dgm:prSet presAssocID="{05FC67ED-9B99-419E-8C14-DB3EABA8E6C2}" presName="ConnectLineEnd1" presStyleLbl="lnNode1" presStyleIdx="2" presStyleCnt="3"/>
      <dgm:spPr/>
    </dgm:pt>
    <dgm:pt modelId="{03E01F7C-281B-4EB9-9C12-EF88BF1DBC43}" type="pres">
      <dgm:prSet presAssocID="{05FC67ED-9B99-419E-8C14-DB3EABA8E6C2}" presName="EmptyPane1" presStyleCnt="0"/>
      <dgm:spPr/>
    </dgm:pt>
  </dgm:ptLst>
  <dgm:cxnLst>
    <dgm:cxn modelId="{70226ACB-47E0-4645-B109-577C87CB1330}" srcId="{6A70FD8F-0050-42E3-8B3A-6ED7CFB9852E}" destId="{05FC67ED-9B99-419E-8C14-DB3EABA8E6C2}" srcOrd="2" destOrd="0" parTransId="{93FD2EE0-10AC-4247-9323-FDC77F02C2E3}" sibTransId="{B7B7CC87-8AC7-446F-9223-0C8C47FBC83F}"/>
    <dgm:cxn modelId="{E2CD794B-D577-4F9F-917D-CF5397EC8775}" type="presOf" srcId="{81DBC217-4815-4C2A-876E-FA4F3823DC8B}" destId="{61A3DD61-5511-48E7-8FF1-1D83CA3524A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A6CD207A-068F-4A81-9FEA-950648B63DB5}" type="presOf" srcId="{05FC67ED-9B99-419E-8C14-DB3EABA8E6C2}" destId="{E2CD1351-A119-4C68-A952-F466EF68B939}" srcOrd="0" destOrd="0" presId="urn:microsoft.com/office/officeart/2016/7/layout/RoundedRectangleTimeline"/>
    <dgm:cxn modelId="{23ECAC8B-17A4-4883-AA0E-06D66B7E788A}" srcId="{6A70FD8F-0050-42E3-8B3A-6ED7CFB9852E}" destId="{09C152DA-7620-4852-8162-A77EC3609F3F}" srcOrd="0" destOrd="0" parTransId="{9F6D14C0-6C82-4CBD-8D6D-B0E117B6F2ED}" sibTransId="{0AE8D36D-0F0F-4206-AE39-0A2D73987B68}"/>
    <dgm:cxn modelId="{84C67813-55CE-4EBC-9032-03BD847DC17E}" type="presOf" srcId="{6A70FD8F-0050-42E3-8B3A-6ED7CFB9852E}" destId="{AB52B3CC-6563-466D-BFC3-9B6B5AFA0881}" srcOrd="0" destOrd="0" presId="urn:microsoft.com/office/officeart/2016/7/layout/RoundedRectangleTimeline"/>
    <dgm:cxn modelId="{D6B1DBEC-FAF1-4504-B623-E3607F44C167}" srcId="{6A70FD8F-0050-42E3-8B3A-6ED7CFB9852E}" destId="{81DBC217-4815-4C2A-876E-FA4F3823DC8B}" srcOrd="1" destOrd="0" parTransId="{B8A3FA9B-6547-4489-8455-323BBCDDD0D9}" sibTransId="{1EF471FA-7506-4A04-948A-B77A03550479}"/>
    <dgm:cxn modelId="{22ECA226-C4EA-44F1-BCB5-77F78841DA6F}" type="presOf" srcId="{09C152DA-7620-4852-8162-A77EC3609F3F}" destId="{566B79CB-1A41-4F5C-BF91-58D94BF93913}" srcOrd="0" destOrd="0" presId="urn:microsoft.com/office/officeart/2016/7/layout/RoundedRectangleTimeline"/>
    <dgm:cxn modelId="{1F4A4777-E935-453F-A5B9-015C6946FC6A}" type="presParOf" srcId="{AB52B3CC-6563-466D-BFC3-9B6B5AFA0881}" destId="{3E3E944D-A6EC-4962-9AC1-C585A4F97BDA}" srcOrd="0"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 modelId="{12FEFA87-D40D-45AF-B738-43E12A15584E}" type="presParOf" srcId="{AB52B3CC-6563-466D-BFC3-9B6B5AFA0881}" destId="{CA2DE680-F6BD-4BBF-98F3-4ED381595CB1}" srcOrd="1" destOrd="0" presId="urn:microsoft.com/office/officeart/2016/7/layout/RoundedRectangleTimeline"/>
    <dgm:cxn modelId="{79F0B6D4-E736-4953-A442-79F5A6985B2D}" type="presParOf" srcId="{AB52B3CC-6563-466D-BFC3-9B6B5AFA0881}" destId="{5C828498-337B-4A91-A847-6A6C4B016D7D}" srcOrd="2" destOrd="0" presId="urn:microsoft.com/office/officeart/2016/7/layout/RoundedRectangleTimeline"/>
    <dgm:cxn modelId="{80656980-B111-4B9E-BB57-B4C3F0F04CE1}" type="presParOf" srcId="{5C828498-337B-4A91-A847-6A6C4B016D7D}" destId="{61A3DD61-5511-48E7-8FF1-1D83CA3524A3}" srcOrd="0" destOrd="0" presId="urn:microsoft.com/office/officeart/2016/7/layout/RoundedRectangleTimeline"/>
    <dgm:cxn modelId="{F5B65DB1-846C-4983-8833-07EB5072CDD7}" type="presParOf" srcId="{5C828498-337B-4A91-A847-6A6C4B016D7D}" destId="{B6AA7723-0DEF-43BD-9D88-AC6BDF5458BA}" srcOrd="1" destOrd="0" presId="urn:microsoft.com/office/officeart/2016/7/layout/RoundedRectangleTimeline"/>
    <dgm:cxn modelId="{00C3CFBD-16A4-41D6-80F8-72266ECDD268}" type="presParOf" srcId="{5C828498-337B-4A91-A847-6A6C4B016D7D}" destId="{2CBADBD8-F352-434E-A13D-6177A6840AF5}" srcOrd="2" destOrd="0" presId="urn:microsoft.com/office/officeart/2016/7/layout/RoundedRectangleTimeline"/>
    <dgm:cxn modelId="{A79F2DD1-751B-4125-B161-5FCAEF5DA26F}" type="presParOf" srcId="{5C828498-337B-4A91-A847-6A6C4B016D7D}" destId="{CD3F658F-418D-4B2D-AA3F-0FDE028AC789}" srcOrd="3" destOrd="0" presId="urn:microsoft.com/office/officeart/2016/7/layout/RoundedRectangleTimeline"/>
    <dgm:cxn modelId="{B1D35DBF-F2EA-4A5C-865D-4BEFCDC68584}" type="presParOf" srcId="{5C828498-337B-4A91-A847-6A6C4B016D7D}" destId="{26ACC78B-A0B4-4695-ABBB-CF2E50C8414F}" srcOrd="4" destOrd="0" presId="urn:microsoft.com/office/officeart/2016/7/layout/RoundedRectangleTimeline"/>
    <dgm:cxn modelId="{3C2552E9-1AE4-4E0B-BEA2-C555F85F62DE}" type="presParOf" srcId="{AB52B3CC-6563-466D-BFC3-9B6B5AFA0881}" destId="{5968D873-AB43-406D-8B6F-837AD08D69CA}" srcOrd="3" destOrd="0" presId="urn:microsoft.com/office/officeart/2016/7/layout/RoundedRectangleTimeline"/>
    <dgm:cxn modelId="{779E6AB8-72A7-4340-8196-51395CA26E92}" type="presParOf" srcId="{AB52B3CC-6563-466D-BFC3-9B6B5AFA0881}" destId="{73304219-2F09-4BD2-B5AD-E247396CD993}" srcOrd="4" destOrd="0" presId="urn:microsoft.com/office/officeart/2016/7/layout/RoundedRectangleTimeline"/>
    <dgm:cxn modelId="{E212B277-2D2B-42A0-8D50-6D5BC895A63A}" type="presParOf" srcId="{73304219-2F09-4BD2-B5AD-E247396CD993}" destId="{E2CD1351-A119-4C68-A952-F466EF68B939}" srcOrd="0" destOrd="0" presId="urn:microsoft.com/office/officeart/2016/7/layout/RoundedRectangleTimeline"/>
    <dgm:cxn modelId="{073DBF14-BD4B-4D58-9D95-5E9C1B00F642}" type="presParOf" srcId="{73304219-2F09-4BD2-B5AD-E247396CD993}" destId="{0CA35793-6DB8-439C-96BF-F2800F97B817}" srcOrd="1" destOrd="0" presId="urn:microsoft.com/office/officeart/2016/7/layout/RoundedRectangleTimeline"/>
    <dgm:cxn modelId="{F1EA6D71-9FC2-4B3E-B335-B03A9AB6DDD5}" type="presParOf" srcId="{73304219-2F09-4BD2-B5AD-E247396CD993}" destId="{9A94BBC4-C927-450F-8EC5-56105E815AE3}" srcOrd="2" destOrd="0" presId="urn:microsoft.com/office/officeart/2016/7/layout/RoundedRectangleTimeline"/>
    <dgm:cxn modelId="{96C8FAF0-4067-4BEF-8367-719B098CE66D}" type="presParOf" srcId="{73304219-2F09-4BD2-B5AD-E247396CD993}" destId="{E5D4A174-7382-43AF-AD10-DEAEB1561308}" srcOrd="3" destOrd="0" presId="urn:microsoft.com/office/officeart/2016/7/layout/RoundedRectangleTimeline"/>
    <dgm:cxn modelId="{D2D353EA-1CB9-4A38-AED0-AB40C1D7F02E}" type="presParOf" srcId="{73304219-2F09-4BD2-B5AD-E247396CD993}" destId="{03E01F7C-281B-4EB9-9C12-EF88BF1DBC43}"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1600980" y="1205233"/>
          <a:ext cx="356235" cy="1151882"/>
        </a:xfrm>
        <a:prstGeom prst="round2Same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2018</a:t>
          </a:r>
        </a:p>
      </dsp:txBody>
      <dsp:txXfrm rot="5400000">
        <a:off x="1220547" y="1620446"/>
        <a:ext cx="1134492" cy="321455"/>
      </dsp:txXfrm>
    </dsp:sp>
    <dsp:sp modelId="{5A1B764B-0DC5-47CD-BDEA-9E67799496EC}">
      <dsp:nvSpPr>
        <dsp:cNvPr id="0" name=""/>
        <dsp:cNvSpPr/>
      </dsp:nvSpPr>
      <dsp:spPr>
        <a:xfrm>
          <a:off x="3539" y="0"/>
          <a:ext cx="3551116" cy="1246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lvl="0" algn="ctr" defTabSz="488950" rtl="0">
            <a:lnSpc>
              <a:spcPct val="90000"/>
            </a:lnSpc>
            <a:spcBef>
              <a:spcPct val="0"/>
            </a:spcBef>
            <a:spcAft>
              <a:spcPct val="35000"/>
            </a:spcAft>
          </a:pPr>
          <a:r>
            <a:rPr lang="de" sz="1100" kern="1200" dirty="0"/>
            <a:t>143 SchülerInnen</a:t>
          </a:r>
        </a:p>
      </dsp:txBody>
      <dsp:txXfrm>
        <a:off x="3539" y="0"/>
        <a:ext cx="3551116" cy="1246822"/>
      </dsp:txXfrm>
    </dsp:sp>
    <dsp:sp modelId="{122B38A3-0442-4747-820C-1F37877E2B0E}">
      <dsp:nvSpPr>
        <dsp:cNvPr id="0" name=""/>
        <dsp:cNvSpPr/>
      </dsp:nvSpPr>
      <dsp:spPr>
        <a:xfrm>
          <a:off x="1779097" y="1318069"/>
          <a:ext cx="0" cy="284988"/>
        </a:xfrm>
        <a:prstGeom prst="line">
          <a:avLst/>
        </a:prstGeom>
        <a:noFill/>
        <a:ln w="12700" cap="rnd"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1743474" y="1246822"/>
          <a:ext cx="71247" cy="71247"/>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2373266" y="1603057"/>
          <a:ext cx="1293891" cy="356235"/>
        </a:xfrm>
        <a:prstGeom prst="rect">
          <a:avLst/>
        </a:prstGeom>
        <a:solidFill>
          <a:schemeClr val="accent3">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2019</a:t>
          </a:r>
        </a:p>
      </dsp:txBody>
      <dsp:txXfrm>
        <a:off x="2373266" y="1603057"/>
        <a:ext cx="1293891" cy="356235"/>
      </dsp:txXfrm>
    </dsp:sp>
    <dsp:sp modelId="{DF65791B-462E-4589-B98D-F60587330CA8}">
      <dsp:nvSpPr>
        <dsp:cNvPr id="0" name=""/>
        <dsp:cNvSpPr/>
      </dsp:nvSpPr>
      <dsp:spPr>
        <a:xfrm>
          <a:off x="1204811" y="2315527"/>
          <a:ext cx="3551116" cy="1246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rtlCol="0" anchor="t" anchorCtr="1">
          <a:noAutofit/>
        </a:bodyPr>
        <a:lstStyle/>
        <a:p>
          <a:pPr lvl="0" algn="ctr" defTabSz="488950" rtl="0">
            <a:lnSpc>
              <a:spcPct val="90000"/>
            </a:lnSpc>
            <a:spcBef>
              <a:spcPct val="0"/>
            </a:spcBef>
            <a:spcAft>
              <a:spcPct val="35000"/>
            </a:spcAft>
          </a:pPr>
          <a:r>
            <a:rPr lang="de" sz="1100" kern="1200" dirty="0"/>
            <a:t>154 SchülerInnen</a:t>
          </a:r>
        </a:p>
      </dsp:txBody>
      <dsp:txXfrm>
        <a:off x="1204811" y="2315527"/>
        <a:ext cx="3551116" cy="1246822"/>
      </dsp:txXfrm>
    </dsp:sp>
    <dsp:sp modelId="{DBA410EB-5F61-4F46-92D9-C5B0AA59EE15}">
      <dsp:nvSpPr>
        <dsp:cNvPr id="0" name=""/>
        <dsp:cNvSpPr/>
      </dsp:nvSpPr>
      <dsp:spPr>
        <a:xfrm>
          <a:off x="2665167" y="2046444"/>
          <a:ext cx="0" cy="284988"/>
        </a:xfrm>
        <a:prstGeom prst="line">
          <a:avLst/>
        </a:prstGeom>
        <a:noFill/>
        <a:ln w="12700" cap="rnd" cmpd="sng" algn="ctr">
          <a:solidFill>
            <a:schemeClr val="accent3">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flipH="1" flipV="1">
          <a:off x="3887356" y="2257493"/>
          <a:ext cx="44821" cy="44821"/>
        </a:xfrm>
        <a:prstGeom prst="ellips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a:off x="3675670" y="1603057"/>
          <a:ext cx="1307975" cy="356235"/>
        </a:xfrm>
        <a:prstGeom prst="rect">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2020</a:t>
          </a:r>
        </a:p>
      </dsp:txBody>
      <dsp:txXfrm>
        <a:off x="3675670" y="1603057"/>
        <a:ext cx="1307975" cy="356235"/>
      </dsp:txXfrm>
    </dsp:sp>
    <dsp:sp modelId="{B4723E2A-4FF1-452A-BD25-8EC364F15A6F}">
      <dsp:nvSpPr>
        <dsp:cNvPr id="0" name=""/>
        <dsp:cNvSpPr/>
      </dsp:nvSpPr>
      <dsp:spPr>
        <a:xfrm>
          <a:off x="4264879" y="0"/>
          <a:ext cx="3551116" cy="1246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lvl="0" algn="ctr" defTabSz="488950" rtl="0">
            <a:lnSpc>
              <a:spcPct val="90000"/>
            </a:lnSpc>
            <a:spcBef>
              <a:spcPct val="0"/>
            </a:spcBef>
            <a:spcAft>
              <a:spcPct val="35000"/>
            </a:spcAft>
          </a:pPr>
          <a:r>
            <a:rPr lang="de" sz="1100" kern="1200" dirty="0"/>
            <a:t>152 SchülerInnen</a:t>
          </a:r>
        </a:p>
      </dsp:txBody>
      <dsp:txXfrm>
        <a:off x="4264879" y="0"/>
        <a:ext cx="3551116" cy="1246822"/>
      </dsp:txXfrm>
    </dsp:sp>
    <dsp:sp modelId="{440E9361-37D2-4157-AF38-7B49AD23708B}">
      <dsp:nvSpPr>
        <dsp:cNvPr id="0" name=""/>
        <dsp:cNvSpPr/>
      </dsp:nvSpPr>
      <dsp:spPr>
        <a:xfrm>
          <a:off x="6040437" y="1318069"/>
          <a:ext cx="0" cy="284988"/>
        </a:xfrm>
        <a:prstGeom prst="line">
          <a:avLst/>
        </a:prstGeom>
        <a:noFill/>
        <a:ln w="12700" cap="rnd" cmpd="sng" algn="ctr">
          <a:solidFill>
            <a:schemeClr val="accent4">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6004813" y="1246822"/>
          <a:ext cx="71247" cy="71247"/>
        </a:xfrm>
        <a:prstGeom prst="ellipse">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A3DD61-5511-48E7-8FF1-1D83CA3524A3}">
      <dsp:nvSpPr>
        <dsp:cNvPr id="0" name=""/>
        <dsp:cNvSpPr/>
      </dsp:nvSpPr>
      <dsp:spPr>
        <a:xfrm>
          <a:off x="4983231" y="1603057"/>
          <a:ext cx="1466220" cy="356235"/>
        </a:xfrm>
        <a:prstGeom prst="rect">
          <a:avLst/>
        </a:prstGeom>
        <a:solidFill>
          <a:schemeClr val="accent5">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2021</a:t>
          </a:r>
        </a:p>
      </dsp:txBody>
      <dsp:txXfrm>
        <a:off x="4983231" y="1603057"/>
        <a:ext cx="1466220" cy="356235"/>
      </dsp:txXfrm>
    </dsp:sp>
    <dsp:sp modelId="{B6AA7723-0DEF-43BD-9D88-AC6BDF5458BA}">
      <dsp:nvSpPr>
        <dsp:cNvPr id="0" name=""/>
        <dsp:cNvSpPr/>
      </dsp:nvSpPr>
      <dsp:spPr>
        <a:xfrm>
          <a:off x="6395549" y="2315527"/>
          <a:ext cx="3551116" cy="1246822"/>
        </a:xfrm>
        <a:prstGeom prst="rect">
          <a:avLst/>
        </a:prstGeom>
        <a:noFill/>
        <a:ln>
          <a:noFill/>
        </a:ln>
        <a:effectLst/>
      </dsp:spPr>
      <dsp:style>
        <a:lnRef idx="0">
          <a:scrgbClr r="0" g="0" b="0"/>
        </a:lnRef>
        <a:fillRef idx="0">
          <a:scrgbClr r="0" g="0" b="0"/>
        </a:fillRef>
        <a:effectRef idx="0">
          <a:scrgbClr r="0" g="0" b="0"/>
        </a:effectRef>
        <a:fontRef idx="minor"/>
      </dsp:style>
    </dsp:sp>
    <dsp:sp modelId="{2CBADBD8-F352-434E-A13D-6177A6840AF5}">
      <dsp:nvSpPr>
        <dsp:cNvPr id="0" name=""/>
        <dsp:cNvSpPr/>
      </dsp:nvSpPr>
      <dsp:spPr>
        <a:xfrm>
          <a:off x="7599607" y="1971743"/>
          <a:ext cx="0" cy="284988"/>
        </a:xfrm>
        <a:prstGeom prst="line">
          <a:avLst/>
        </a:prstGeom>
        <a:noFill/>
        <a:ln w="12700" cap="rnd"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D3F658F-418D-4B2D-AA3F-0FDE028AC789}">
      <dsp:nvSpPr>
        <dsp:cNvPr id="0" name=""/>
        <dsp:cNvSpPr/>
      </dsp:nvSpPr>
      <dsp:spPr>
        <a:xfrm flipH="1" flipV="1">
          <a:off x="8934939" y="3110376"/>
          <a:ext cx="377337" cy="451973"/>
        </a:xfrm>
        <a:prstGeom prst="ellipse">
          <a:avLst/>
        </a:prstGeom>
        <a:no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CD1351-A119-4C68-A952-F466EF68B939}">
      <dsp:nvSpPr>
        <dsp:cNvPr id="0" name=""/>
        <dsp:cNvSpPr/>
      </dsp:nvSpPr>
      <dsp:spPr>
        <a:xfrm rot="5400000">
          <a:off x="7355557" y="719142"/>
          <a:ext cx="356235" cy="2124064"/>
        </a:xfrm>
        <a:prstGeom prst="round2SameRect">
          <a:avLst/>
        </a:prstGeom>
        <a:solidFill>
          <a:schemeClr val="accent6">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2022</a:t>
          </a:r>
        </a:p>
      </dsp:txBody>
      <dsp:txXfrm rot="-5400000">
        <a:off x="6471643" y="1620446"/>
        <a:ext cx="2106674" cy="321455"/>
      </dsp:txXfrm>
    </dsp:sp>
    <dsp:sp modelId="{0CA35793-6DB8-439C-96BF-F2800F97B817}">
      <dsp:nvSpPr>
        <dsp:cNvPr id="0" name=""/>
        <dsp:cNvSpPr/>
      </dsp:nvSpPr>
      <dsp:spPr>
        <a:xfrm>
          <a:off x="8526219" y="0"/>
          <a:ext cx="3551116" cy="1246822"/>
        </a:xfrm>
        <a:prstGeom prst="rect">
          <a:avLst/>
        </a:prstGeom>
        <a:noFill/>
        <a:ln>
          <a:noFill/>
        </a:ln>
        <a:effectLst/>
      </dsp:spPr>
      <dsp:style>
        <a:lnRef idx="0">
          <a:scrgbClr r="0" g="0" b="0"/>
        </a:lnRef>
        <a:fillRef idx="0">
          <a:scrgbClr r="0" g="0" b="0"/>
        </a:fillRef>
        <a:effectRef idx="0">
          <a:scrgbClr r="0" g="0" b="0"/>
        </a:effectRef>
        <a:fontRef idx="minor"/>
      </dsp:style>
    </dsp:sp>
    <dsp:sp modelId="{9A94BBC4-C927-450F-8EC5-56105E815AE3}">
      <dsp:nvSpPr>
        <dsp:cNvPr id="0" name=""/>
        <dsp:cNvSpPr/>
      </dsp:nvSpPr>
      <dsp:spPr>
        <a:xfrm flipH="1">
          <a:off x="4309923" y="1244221"/>
          <a:ext cx="45720" cy="457579"/>
        </a:xfrm>
        <a:prstGeom prst="line">
          <a:avLst/>
        </a:prstGeom>
        <a:noFill/>
        <a:ln w="12700" cap="rnd" cmpd="sng" algn="ctr">
          <a:solidFill>
            <a:schemeClr val="accent6">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5D4A174-7382-43AF-AD10-DEAEB1561308}">
      <dsp:nvSpPr>
        <dsp:cNvPr id="0" name=""/>
        <dsp:cNvSpPr/>
      </dsp:nvSpPr>
      <dsp:spPr>
        <a:xfrm>
          <a:off x="10266153" y="1246822"/>
          <a:ext cx="71247" cy="71247"/>
        </a:xfrm>
        <a:prstGeom prst="ellipse">
          <a:avLst/>
        </a:prstGeom>
        <a:no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B79CB-1A41-4F5C-BF91-58D94BF93913}">
      <dsp:nvSpPr>
        <dsp:cNvPr id="0" name=""/>
        <dsp:cNvSpPr/>
      </dsp:nvSpPr>
      <dsp:spPr>
        <a:xfrm rot="16200000">
          <a:off x="657745" y="955155"/>
          <a:ext cx="336549" cy="1652039"/>
        </a:xfrm>
        <a:prstGeom prst="round2Same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2020</a:t>
          </a:r>
        </a:p>
      </dsp:txBody>
      <dsp:txXfrm rot="5400000">
        <a:off x="16430" y="1629329"/>
        <a:ext cx="1635610" cy="303691"/>
      </dsp:txXfrm>
    </dsp:sp>
    <dsp:sp modelId="{B4723E2A-4FF1-452A-BD25-8EC364F15A6F}">
      <dsp:nvSpPr>
        <dsp:cNvPr id="0" name=""/>
        <dsp:cNvSpPr/>
      </dsp:nvSpPr>
      <dsp:spPr>
        <a:xfrm>
          <a:off x="6083" y="0"/>
          <a:ext cx="5657515" cy="1246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lvl="0" algn="ctr" defTabSz="488950" rtl="0">
            <a:lnSpc>
              <a:spcPct val="90000"/>
            </a:lnSpc>
            <a:spcBef>
              <a:spcPct val="0"/>
            </a:spcBef>
            <a:spcAft>
              <a:spcPct val="35000"/>
            </a:spcAft>
          </a:pPr>
          <a:r>
            <a:rPr lang="de" sz="1100" kern="1200" dirty="0"/>
            <a:t>105 SchülerInnen</a:t>
          </a:r>
        </a:p>
      </dsp:txBody>
      <dsp:txXfrm>
        <a:off x="6083" y="0"/>
        <a:ext cx="5657515" cy="1246822"/>
      </dsp:txXfrm>
    </dsp:sp>
    <dsp:sp modelId="{440E9361-37D2-4157-AF38-7B49AD23708B}">
      <dsp:nvSpPr>
        <dsp:cNvPr id="0" name=""/>
        <dsp:cNvSpPr/>
      </dsp:nvSpPr>
      <dsp:spPr>
        <a:xfrm>
          <a:off x="2834840" y="1318069"/>
          <a:ext cx="0" cy="284988"/>
        </a:xfrm>
        <a:prstGeom prst="line">
          <a:avLst/>
        </a:prstGeom>
        <a:noFill/>
        <a:ln w="12700" cap="rnd" cmpd="sng" algn="ctr">
          <a:solidFill>
            <a:schemeClr val="accent4">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2799217" y="1246822"/>
          <a:ext cx="71247" cy="71247"/>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A3DD61-5511-48E7-8FF1-1D83CA3524A3}">
      <dsp:nvSpPr>
        <dsp:cNvPr id="0" name=""/>
        <dsp:cNvSpPr/>
      </dsp:nvSpPr>
      <dsp:spPr>
        <a:xfrm>
          <a:off x="1150536" y="1603057"/>
          <a:ext cx="2335931" cy="356235"/>
        </a:xfrm>
        <a:prstGeom prst="rect">
          <a:avLst/>
        </a:prstGeom>
        <a:solidFill>
          <a:schemeClr val="accent3">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2021</a:t>
          </a:r>
        </a:p>
      </dsp:txBody>
      <dsp:txXfrm>
        <a:off x="1150536" y="1603057"/>
        <a:ext cx="2335931" cy="356235"/>
      </dsp:txXfrm>
    </dsp:sp>
    <dsp:sp modelId="{B6AA7723-0DEF-43BD-9D88-AC6BDF5458BA}">
      <dsp:nvSpPr>
        <dsp:cNvPr id="0" name=""/>
        <dsp:cNvSpPr/>
      </dsp:nvSpPr>
      <dsp:spPr>
        <a:xfrm>
          <a:off x="3400592" y="2315527"/>
          <a:ext cx="5657515" cy="1246822"/>
        </a:xfrm>
        <a:prstGeom prst="rect">
          <a:avLst/>
        </a:prstGeom>
        <a:noFill/>
        <a:ln>
          <a:noFill/>
        </a:ln>
        <a:effectLst/>
      </dsp:spPr>
      <dsp:style>
        <a:lnRef idx="0">
          <a:scrgbClr r="0" g="0" b="0"/>
        </a:lnRef>
        <a:fillRef idx="0">
          <a:scrgbClr r="0" g="0" b="0"/>
        </a:fillRef>
        <a:effectRef idx="0">
          <a:scrgbClr r="0" g="0" b="0"/>
        </a:effectRef>
        <a:fontRef idx="minor"/>
      </dsp:style>
    </dsp:sp>
    <dsp:sp modelId="{2CBADBD8-F352-434E-A13D-6177A6840AF5}">
      <dsp:nvSpPr>
        <dsp:cNvPr id="0" name=""/>
        <dsp:cNvSpPr/>
      </dsp:nvSpPr>
      <dsp:spPr>
        <a:xfrm>
          <a:off x="5657850" y="1971743"/>
          <a:ext cx="0" cy="284988"/>
        </a:xfrm>
        <a:prstGeom prst="line">
          <a:avLst/>
        </a:prstGeom>
        <a:noFill/>
        <a:ln w="12700" cap="rnd" cmpd="sng" algn="ctr">
          <a:solidFill>
            <a:schemeClr val="accent5">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D3F658F-418D-4B2D-AA3F-0FDE028AC789}">
      <dsp:nvSpPr>
        <dsp:cNvPr id="0" name=""/>
        <dsp:cNvSpPr/>
      </dsp:nvSpPr>
      <dsp:spPr>
        <a:xfrm flipH="1" flipV="1">
          <a:off x="6993181" y="3110376"/>
          <a:ext cx="377337" cy="451973"/>
        </a:xfrm>
        <a:prstGeom prst="ellipse">
          <a:avLst/>
        </a:prstGeom>
        <a:no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CD1351-A119-4C68-A952-F466EF68B939}">
      <dsp:nvSpPr>
        <dsp:cNvPr id="0" name=""/>
        <dsp:cNvSpPr/>
      </dsp:nvSpPr>
      <dsp:spPr>
        <a:xfrm rot="5400000">
          <a:off x="5035697" y="89181"/>
          <a:ext cx="356235" cy="3383986"/>
        </a:xfrm>
        <a:prstGeom prst="round2SameRect">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lvl="0" algn="ctr" defTabSz="488950" rtl="0">
            <a:lnSpc>
              <a:spcPct val="90000"/>
            </a:lnSpc>
            <a:spcBef>
              <a:spcPct val="0"/>
            </a:spcBef>
            <a:spcAft>
              <a:spcPct val="35000"/>
            </a:spcAft>
          </a:pPr>
          <a:r>
            <a:rPr lang="de" sz="1100" kern="1200" dirty="0"/>
            <a:t>2022</a:t>
          </a:r>
        </a:p>
      </dsp:txBody>
      <dsp:txXfrm rot="-5400000">
        <a:off x="3521822" y="1620446"/>
        <a:ext cx="3366596" cy="321455"/>
      </dsp:txXfrm>
    </dsp:sp>
    <dsp:sp modelId="{0CA35793-6DB8-439C-96BF-F2800F97B817}">
      <dsp:nvSpPr>
        <dsp:cNvPr id="0" name=""/>
        <dsp:cNvSpPr/>
      </dsp:nvSpPr>
      <dsp:spPr>
        <a:xfrm>
          <a:off x="6795101" y="0"/>
          <a:ext cx="5657515" cy="1246822"/>
        </a:xfrm>
        <a:prstGeom prst="rect">
          <a:avLst/>
        </a:prstGeom>
        <a:noFill/>
        <a:ln>
          <a:noFill/>
        </a:ln>
        <a:effectLst/>
      </dsp:spPr>
      <dsp:style>
        <a:lnRef idx="0">
          <a:scrgbClr r="0" g="0" b="0"/>
        </a:lnRef>
        <a:fillRef idx="0">
          <a:scrgbClr r="0" g="0" b="0"/>
        </a:fillRef>
        <a:effectRef idx="0">
          <a:scrgbClr r="0" g="0" b="0"/>
        </a:effectRef>
        <a:fontRef idx="minor"/>
      </dsp:style>
    </dsp:sp>
    <dsp:sp modelId="{9A94BBC4-C927-450F-8EC5-56105E815AE3}">
      <dsp:nvSpPr>
        <dsp:cNvPr id="0" name=""/>
        <dsp:cNvSpPr/>
      </dsp:nvSpPr>
      <dsp:spPr>
        <a:xfrm flipH="1">
          <a:off x="901505" y="1282322"/>
          <a:ext cx="45720" cy="457579"/>
        </a:xfrm>
        <a:prstGeom prst="line">
          <a:avLst/>
        </a:prstGeom>
        <a:noFill/>
        <a:ln w="12700" cap="rnd" cmpd="sng" algn="ctr">
          <a:solidFill>
            <a:schemeClr val="accent6">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E5D4A174-7382-43AF-AD10-DEAEB1561308}">
      <dsp:nvSpPr>
        <dsp:cNvPr id="0" name=""/>
        <dsp:cNvSpPr/>
      </dsp:nvSpPr>
      <dsp:spPr>
        <a:xfrm>
          <a:off x="9588235" y="1246822"/>
          <a:ext cx="71247" cy="71247"/>
        </a:xfrm>
        <a:prstGeom prst="ellipse">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64ED9EE-8F2A-4E06-87A2-36C0DD0993FD}" type="datetime1">
              <a:rPr lang="de-DE" smtClean="0"/>
              <a:t>29.11.2022</a:t>
            </a:fld>
            <a:endParaRPr lang="en-US"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‹Nr.›</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5A5ADE8-1FB8-43FD-A675-2B613EE00B6F}" type="datetime1">
              <a:rPr lang="de-DE" smtClean="0"/>
              <a:t>29.11.2022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
              <a:t>Textmasterformate durch Klicken bearbeiten</a:t>
            </a:r>
            <a:endParaRPr lang="en-US"/>
          </a:p>
          <a:p>
            <a:pPr lvl="1" rtl="0"/>
            <a:r>
              <a:rPr lang="de"/>
              <a:t>Zweite Ebene</a:t>
            </a:r>
          </a:p>
          <a:p>
            <a:pPr lvl="2" rtl="0"/>
            <a:r>
              <a:rPr lang="de"/>
              <a:t>Dritte Ebene</a:t>
            </a:r>
          </a:p>
          <a:p>
            <a:pPr lvl="3" rtl="0"/>
            <a:r>
              <a:rPr lang="de"/>
              <a:t>Vierte Ebene</a:t>
            </a:r>
          </a:p>
          <a:p>
            <a:pPr lvl="4" rtl="0"/>
            <a:r>
              <a:rPr lang="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‹Nr.›</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de-DE"/>
              <a:t>Mastertitelformat bearbeiten</a:t>
            </a:r>
            <a:endParaRPr lang="en-US" dirty="0"/>
          </a:p>
        </p:txBody>
      </p:sp>
      <p:sp>
        <p:nvSpPr>
          <p:cNvPr id="3" name="Untertitel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de-DE"/>
              <a:t>Master-Untertitelformat bearbeiten</a:t>
            </a:r>
            <a:endParaRPr lang="en-US" dirty="0"/>
          </a:p>
        </p:txBody>
      </p:sp>
      <p:sp>
        <p:nvSpPr>
          <p:cNvPr id="8" name="Datumsplatzhalter 7">
            <a:extLst>
              <a:ext uri="{FF2B5EF4-FFF2-40B4-BE49-F238E27FC236}">
                <a16:creationId xmlns="" xmlns:a16="http://schemas.microsoft.com/office/drawing/2014/main" id="{7FA0ACE7-29A8-47D3-A7D9-257B711D8023}"/>
              </a:ext>
            </a:extLst>
          </p:cNvPr>
          <p:cNvSpPr>
            <a:spLocks noGrp="1"/>
          </p:cNvSpPr>
          <p:nvPr>
            <p:ph type="dt" sz="half" idx="10"/>
          </p:nvPr>
        </p:nvSpPr>
        <p:spPr/>
        <p:txBody>
          <a:bodyPr rtlCol="0"/>
          <a:lstStyle/>
          <a:p>
            <a:pPr rtl="0"/>
            <a:fld id="{81E9C95E-BEF0-4D2E-9127-B9099B238D2A}" type="datetime1">
              <a:rPr lang="de-DE" smtClean="0"/>
              <a:t>29.11.2022</a:t>
            </a:fld>
            <a:endParaRPr lang="en-US" dirty="0"/>
          </a:p>
        </p:txBody>
      </p:sp>
      <p:sp>
        <p:nvSpPr>
          <p:cNvPr id="9" name="Fußzeilenplatzhalter 8">
            <a:extLst>
              <a:ext uri="{FF2B5EF4-FFF2-40B4-BE49-F238E27FC236}">
                <a16:creationId xmlns=""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Foliennummernplatzhalter 9">
            <a:extLst>
              <a:ext uri="{FF2B5EF4-FFF2-40B4-BE49-F238E27FC236}">
                <a16:creationId xmlns=""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9" name="Titel 1"/>
          <p:cNvSpPr>
            <a:spLocks noGrp="1"/>
          </p:cNvSpPr>
          <p:nvPr>
            <p:ph type="title"/>
          </p:nvPr>
        </p:nvSpPr>
        <p:spPr>
          <a:xfrm>
            <a:off x="581192" y="702156"/>
            <a:ext cx="11029616" cy="1013800"/>
          </a:xfrm>
        </p:spPr>
        <p:txBody>
          <a:bodyPr rtlCol="0"/>
          <a:lstStyle/>
          <a:p>
            <a:pPr rtl="0"/>
            <a:r>
              <a:rPr lang="de-DE"/>
              <a:t>Mastertitelformat bearbeiten</a:t>
            </a:r>
            <a:endParaRPr lang="en-US" dirty="0"/>
          </a:p>
        </p:txBody>
      </p:sp>
      <p:sp>
        <p:nvSpPr>
          <p:cNvPr id="3" name="Vertikaler Textplatzhalter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4" name="Datumsplatzhalter 3"/>
          <p:cNvSpPr>
            <a:spLocks noGrp="1"/>
          </p:cNvSpPr>
          <p:nvPr>
            <p:ph type="dt" sz="half" idx="10"/>
          </p:nvPr>
        </p:nvSpPr>
        <p:spPr/>
        <p:txBody>
          <a:bodyPr rtlCol="0"/>
          <a:lstStyle/>
          <a:p>
            <a:pPr rtl="0"/>
            <a:fld id="{FE771757-BB18-44C5-813E-435E78C98126}" type="datetime1">
              <a:rPr lang="de-DE" smtClean="0"/>
              <a:t>29.11.2022</a:t>
            </a:fld>
            <a:endParaRPr lang="en-US" dirty="0"/>
          </a:p>
        </p:txBody>
      </p:sp>
      <p:sp>
        <p:nvSpPr>
          <p:cNvPr id="5" name="Fußzeilenplatzhalter 4"/>
          <p:cNvSpPr>
            <a:spLocks noGrp="1"/>
          </p:cNvSpPr>
          <p:nvPr>
            <p:ph type="ftr" sz="quarter" idx="11"/>
          </p:nvPr>
        </p:nvSpPr>
        <p:spPr/>
        <p:txBody>
          <a:bodyPr rtlCol="0"/>
          <a:lstStyle/>
          <a:p>
            <a:pPr rtl="0"/>
            <a:endParaRPr lang="en-US" dirty="0"/>
          </a:p>
        </p:txBody>
      </p:sp>
      <p:sp>
        <p:nvSpPr>
          <p:cNvPr id="6" name="Foliennummernplatzhalter 5"/>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hteck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kaler Titel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de-DE"/>
              <a:t>Mastertitelformat bearbeiten</a:t>
            </a:r>
            <a:endParaRPr lang="en-US" dirty="0"/>
          </a:p>
        </p:txBody>
      </p:sp>
      <p:sp>
        <p:nvSpPr>
          <p:cNvPr id="3" name="Vertikaler Textplatzhalter 2"/>
          <p:cNvSpPr>
            <a:spLocks noGrp="1"/>
          </p:cNvSpPr>
          <p:nvPr>
            <p:ph type="body" orient="vert" idx="1"/>
          </p:nvPr>
        </p:nvSpPr>
        <p:spPr>
          <a:xfrm>
            <a:off x="774923" y="863600"/>
            <a:ext cx="7161625" cy="4807326"/>
          </a:xfrm>
        </p:spPr>
        <p:txBody>
          <a:bodyPr vert="eaVert" rtlCol="0" anchor="t"/>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8" name="Rechteck 7">
            <a:extLst>
              <a:ext uri="{FF2B5EF4-FFF2-40B4-BE49-F238E27FC236}">
                <a16:creationId xmlns=""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hteck 8">
            <a:extLst>
              <a:ext uri="{FF2B5EF4-FFF2-40B4-BE49-F238E27FC236}">
                <a16:creationId xmlns=""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hteck 9">
            <a:extLst>
              <a:ext uri="{FF2B5EF4-FFF2-40B4-BE49-F238E27FC236}">
                <a16:creationId xmlns=""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umsplatzhalter 10">
            <a:extLst>
              <a:ext uri="{FF2B5EF4-FFF2-40B4-BE49-F238E27FC236}">
                <a16:creationId xmlns="" xmlns:a16="http://schemas.microsoft.com/office/drawing/2014/main" id="{5C74A470-3BD3-4F33-80E5-67E6E87FCBE7}"/>
              </a:ext>
            </a:extLst>
          </p:cNvPr>
          <p:cNvSpPr>
            <a:spLocks noGrp="1"/>
          </p:cNvSpPr>
          <p:nvPr>
            <p:ph type="dt" sz="half" idx="10"/>
          </p:nvPr>
        </p:nvSpPr>
        <p:spPr/>
        <p:txBody>
          <a:bodyPr rtlCol="0"/>
          <a:lstStyle/>
          <a:p>
            <a:pPr rtl="0"/>
            <a:fld id="{B83FACD6-565C-4118-ACD0-32ACCA9AF940}" type="datetime1">
              <a:rPr lang="de-DE" smtClean="0"/>
              <a:t>29.11.2022</a:t>
            </a:fld>
            <a:endParaRPr lang="en-US" dirty="0"/>
          </a:p>
        </p:txBody>
      </p:sp>
      <p:sp>
        <p:nvSpPr>
          <p:cNvPr id="12" name="Fußzeilenplatzhalter 11">
            <a:extLst>
              <a:ext uri="{FF2B5EF4-FFF2-40B4-BE49-F238E27FC236}">
                <a16:creationId xmlns=""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Foliennummernplatzhalter 12">
            <a:extLst>
              <a:ext uri="{FF2B5EF4-FFF2-40B4-BE49-F238E27FC236}">
                <a16:creationId xmlns=""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81192" y="702156"/>
            <a:ext cx="11029616" cy="1188720"/>
          </a:xfrm>
        </p:spPr>
        <p:txBody>
          <a:bodyPr rtlCol="0"/>
          <a:lstStyle/>
          <a:p>
            <a:pPr rtl="0"/>
            <a:r>
              <a:rPr lang="de-DE"/>
              <a:t>Mastertitelformat bearbeiten</a:t>
            </a:r>
            <a:endParaRPr lang="en-US" dirty="0"/>
          </a:p>
        </p:txBody>
      </p:sp>
      <p:sp>
        <p:nvSpPr>
          <p:cNvPr id="3" name="Inhaltsplatzhalter 2"/>
          <p:cNvSpPr>
            <a:spLocks noGrp="1"/>
          </p:cNvSpPr>
          <p:nvPr>
            <p:ph idx="1"/>
          </p:nvPr>
        </p:nvSpPr>
        <p:spPr>
          <a:xfrm>
            <a:off x="581192" y="2340864"/>
            <a:ext cx="11029615" cy="3634486"/>
          </a:xfrm>
        </p:spPr>
        <p:txBody>
          <a:bodyPr rtlCol="0"/>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8" name="Datumsplatzhalter 7">
            <a:extLst>
              <a:ext uri="{FF2B5EF4-FFF2-40B4-BE49-F238E27FC236}">
                <a16:creationId xmlns="" xmlns:a16="http://schemas.microsoft.com/office/drawing/2014/main" id="{770E6237-3456-439F-802D-3BA93FC7E3E5}"/>
              </a:ext>
            </a:extLst>
          </p:cNvPr>
          <p:cNvSpPr>
            <a:spLocks noGrp="1"/>
          </p:cNvSpPr>
          <p:nvPr>
            <p:ph type="dt" sz="half" idx="10"/>
          </p:nvPr>
        </p:nvSpPr>
        <p:spPr/>
        <p:txBody>
          <a:bodyPr rtlCol="0"/>
          <a:lstStyle/>
          <a:p>
            <a:pPr rtl="0"/>
            <a:fld id="{83627DD0-092D-4AD9-AAE0-0513E170352E}" type="datetime1">
              <a:rPr lang="de-DE" smtClean="0"/>
              <a:t>29.11.2022</a:t>
            </a:fld>
            <a:endParaRPr lang="en-US" dirty="0"/>
          </a:p>
        </p:txBody>
      </p:sp>
      <p:sp>
        <p:nvSpPr>
          <p:cNvPr id="9" name="Fußzeilenplatzhalter 8">
            <a:extLst>
              <a:ext uri="{FF2B5EF4-FFF2-40B4-BE49-F238E27FC236}">
                <a16:creationId xmlns=""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Foliennummernplatzhalter 9">
            <a:extLst>
              <a:ext uri="{FF2B5EF4-FFF2-40B4-BE49-F238E27FC236}">
                <a16:creationId xmlns=""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8" name="Rechteck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de-DE"/>
              <a:t>Mastertitelformat bearbeiten</a:t>
            </a:r>
            <a:endParaRPr lang="en-US" dirty="0"/>
          </a:p>
        </p:txBody>
      </p:sp>
      <p:sp>
        <p:nvSpPr>
          <p:cNvPr id="3" name="Textplatzhalter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de-DE"/>
              <a:t>Mastertextformat bearbeiten</a:t>
            </a:r>
          </a:p>
        </p:txBody>
      </p:sp>
      <p:sp>
        <p:nvSpPr>
          <p:cNvPr id="7" name="Datumsplatzhalter 6">
            <a:extLst>
              <a:ext uri="{FF2B5EF4-FFF2-40B4-BE49-F238E27FC236}">
                <a16:creationId xmlns="" xmlns:a16="http://schemas.microsoft.com/office/drawing/2014/main" id="{61582016-5696-4A93-887F-BBB3B9002FE5}"/>
              </a:ext>
            </a:extLst>
          </p:cNvPr>
          <p:cNvSpPr>
            <a:spLocks noGrp="1"/>
          </p:cNvSpPr>
          <p:nvPr>
            <p:ph type="dt" sz="half" idx="10"/>
          </p:nvPr>
        </p:nvSpPr>
        <p:spPr/>
        <p:txBody>
          <a:bodyPr rtlCol="0"/>
          <a:lstStyle/>
          <a:p>
            <a:pPr rtl="0"/>
            <a:fld id="{F36CBEDB-B1DE-4F8C-AD4A-10AD3F77E1A9}" type="datetime1">
              <a:rPr lang="de-DE" smtClean="0"/>
              <a:t>29.11.2022</a:t>
            </a:fld>
            <a:endParaRPr lang="en-US" dirty="0"/>
          </a:p>
        </p:txBody>
      </p:sp>
      <p:sp>
        <p:nvSpPr>
          <p:cNvPr id="9" name="Fußzeilenplatzhalter 8">
            <a:extLst>
              <a:ext uri="{FF2B5EF4-FFF2-40B4-BE49-F238E27FC236}">
                <a16:creationId xmlns=""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Foliennummernplatzhalter 9">
            <a:extLst>
              <a:ext uri="{FF2B5EF4-FFF2-40B4-BE49-F238E27FC236}">
                <a16:creationId xmlns=""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81193" y="729658"/>
            <a:ext cx="11029616" cy="988332"/>
          </a:xfrm>
        </p:spPr>
        <p:txBody>
          <a:bodyPr rtlCol="0"/>
          <a:lstStyle/>
          <a:p>
            <a:pPr rtl="0"/>
            <a:r>
              <a:rPr lang="de-DE"/>
              <a:t>Mastertitelformat bearbeiten</a:t>
            </a:r>
            <a:endParaRPr lang="en-US" dirty="0"/>
          </a:p>
        </p:txBody>
      </p:sp>
      <p:sp>
        <p:nvSpPr>
          <p:cNvPr id="3" name="Inhaltsplatzhalter 2"/>
          <p:cNvSpPr>
            <a:spLocks noGrp="1"/>
          </p:cNvSpPr>
          <p:nvPr>
            <p:ph sz="half" idx="1"/>
          </p:nvPr>
        </p:nvSpPr>
        <p:spPr>
          <a:xfrm>
            <a:off x="581193" y="2228003"/>
            <a:ext cx="5194767" cy="3633047"/>
          </a:xfrm>
        </p:spPr>
        <p:txBody>
          <a:bodyPr rtlCol="0">
            <a:normAutofit/>
          </a:body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4" name="Inhaltsplatzhalter 3"/>
          <p:cNvSpPr>
            <a:spLocks noGrp="1"/>
          </p:cNvSpPr>
          <p:nvPr>
            <p:ph sz="half" idx="2"/>
          </p:nvPr>
        </p:nvSpPr>
        <p:spPr>
          <a:xfrm>
            <a:off x="6416039" y="2228003"/>
            <a:ext cx="5194769" cy="3633047"/>
          </a:xfrm>
        </p:spPr>
        <p:txBody>
          <a:bodyPr rtlCol="0">
            <a:normAutofit/>
          </a:body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5" name="Datumsplatzhalter 4"/>
          <p:cNvSpPr>
            <a:spLocks noGrp="1"/>
          </p:cNvSpPr>
          <p:nvPr>
            <p:ph type="dt" sz="half" idx="10"/>
          </p:nvPr>
        </p:nvSpPr>
        <p:spPr/>
        <p:txBody>
          <a:bodyPr rtlCol="0"/>
          <a:lstStyle/>
          <a:p>
            <a:pPr rtl="0"/>
            <a:fld id="{F95AE019-BB99-4C3A-AA2C-A36C39CE4DCB}" type="datetime1">
              <a:rPr lang="de-DE" smtClean="0"/>
              <a:t>29.11.2022</a:t>
            </a:fld>
            <a:endParaRPr lang="en-US" dirty="0"/>
          </a:p>
        </p:txBody>
      </p:sp>
      <p:sp>
        <p:nvSpPr>
          <p:cNvPr id="6" name="Fußzeilenplatzhalter 5"/>
          <p:cNvSpPr>
            <a:spLocks noGrp="1"/>
          </p:cNvSpPr>
          <p:nvPr>
            <p:ph type="ftr" sz="quarter" idx="11"/>
          </p:nvPr>
        </p:nvSpPr>
        <p:spPr/>
        <p:txBody>
          <a:bodyPr rtlCol="0"/>
          <a:lstStyle/>
          <a:p>
            <a:pPr rtl="0"/>
            <a:endParaRPr lang="en-US" dirty="0"/>
          </a:p>
        </p:txBody>
      </p:sp>
      <p:sp>
        <p:nvSpPr>
          <p:cNvPr id="7" name="Foliennummernplatzhalter 6"/>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12" name="Titel 1"/>
          <p:cNvSpPr>
            <a:spLocks noGrp="1"/>
          </p:cNvSpPr>
          <p:nvPr>
            <p:ph type="title"/>
          </p:nvPr>
        </p:nvSpPr>
        <p:spPr>
          <a:xfrm>
            <a:off x="581193" y="729658"/>
            <a:ext cx="11029616" cy="988332"/>
          </a:xfrm>
        </p:spPr>
        <p:txBody>
          <a:bodyPr rtlCol="0"/>
          <a:lstStyle/>
          <a:p>
            <a:pPr rtl="0"/>
            <a:r>
              <a:rPr lang="de-DE"/>
              <a:t>Mastertitelformat bearbeiten</a:t>
            </a:r>
            <a:endParaRPr lang="en-US" dirty="0"/>
          </a:p>
        </p:txBody>
      </p:sp>
      <p:sp>
        <p:nvSpPr>
          <p:cNvPr id="3" name="Textplatzhalter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a:t>Mastertextformat bearbeiten</a:t>
            </a:r>
          </a:p>
        </p:txBody>
      </p:sp>
      <p:sp>
        <p:nvSpPr>
          <p:cNvPr id="4" name="Inhaltsplatzhalter 3"/>
          <p:cNvSpPr>
            <a:spLocks noGrp="1"/>
          </p:cNvSpPr>
          <p:nvPr>
            <p:ph sz="half" idx="2"/>
          </p:nvPr>
        </p:nvSpPr>
        <p:spPr>
          <a:xfrm>
            <a:off x="581194" y="2926052"/>
            <a:ext cx="5194766" cy="2934999"/>
          </a:xfrm>
        </p:spPr>
        <p:txBody>
          <a:bodyPr rtlCol="0" anchor="t">
            <a:normAutofit/>
          </a:body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5" name="Textplatzhalter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de-DE"/>
              <a:t>Mastertextformat bearbeiten</a:t>
            </a:r>
          </a:p>
        </p:txBody>
      </p:sp>
      <p:sp>
        <p:nvSpPr>
          <p:cNvPr id="6" name="Inhaltsplatzhalter 5"/>
          <p:cNvSpPr>
            <a:spLocks noGrp="1"/>
          </p:cNvSpPr>
          <p:nvPr>
            <p:ph sz="quarter" idx="4"/>
          </p:nvPr>
        </p:nvSpPr>
        <p:spPr>
          <a:xfrm>
            <a:off x="6416037" y="2926052"/>
            <a:ext cx="5194771" cy="2934999"/>
          </a:xfrm>
        </p:spPr>
        <p:txBody>
          <a:bodyPr rtlCol="0" anchor="t">
            <a:normAutofit/>
          </a:body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7" name="Datumsplatzhalter 6"/>
          <p:cNvSpPr>
            <a:spLocks noGrp="1"/>
          </p:cNvSpPr>
          <p:nvPr>
            <p:ph type="dt" sz="half" idx="10"/>
          </p:nvPr>
        </p:nvSpPr>
        <p:spPr/>
        <p:txBody>
          <a:bodyPr rtlCol="0"/>
          <a:lstStyle/>
          <a:p>
            <a:pPr rtl="0"/>
            <a:fld id="{117FAFC6-AD0C-4B5B-B8B0-E729C6D4C810}" type="datetime1">
              <a:rPr lang="de-DE" smtClean="0"/>
              <a:t>29.11.2022</a:t>
            </a:fld>
            <a:endParaRPr lang="en-US" dirty="0"/>
          </a:p>
        </p:txBody>
      </p:sp>
      <p:sp>
        <p:nvSpPr>
          <p:cNvPr id="8" name="Fußzeilenplatzhalter 7"/>
          <p:cNvSpPr>
            <a:spLocks noGrp="1"/>
          </p:cNvSpPr>
          <p:nvPr>
            <p:ph type="ftr" sz="quarter" idx="11"/>
          </p:nvPr>
        </p:nvSpPr>
        <p:spPr/>
        <p:txBody>
          <a:bodyPr rtlCol="0"/>
          <a:lstStyle/>
          <a:p>
            <a:pPr rtl="0"/>
            <a:endParaRPr lang="en-US" dirty="0"/>
          </a:p>
        </p:txBody>
      </p:sp>
      <p:sp>
        <p:nvSpPr>
          <p:cNvPr id="9" name="Foliennummernplatzhalter 8"/>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8" name="Titel 1"/>
          <p:cNvSpPr>
            <a:spLocks noGrp="1"/>
          </p:cNvSpPr>
          <p:nvPr>
            <p:ph type="title"/>
          </p:nvPr>
        </p:nvSpPr>
        <p:spPr>
          <a:xfrm>
            <a:off x="575894" y="729658"/>
            <a:ext cx="11029616" cy="988332"/>
          </a:xfrm>
        </p:spPr>
        <p:txBody>
          <a:bodyPr rtlCol="0"/>
          <a:lstStyle/>
          <a:p>
            <a:pPr rtl="0"/>
            <a:r>
              <a:rPr lang="de-DE"/>
              <a:t>Mastertitelformat bearbeiten</a:t>
            </a:r>
            <a:endParaRPr lang="en-US" dirty="0"/>
          </a:p>
        </p:txBody>
      </p:sp>
      <p:sp>
        <p:nvSpPr>
          <p:cNvPr id="3" name="Datumsplatzhalter 2"/>
          <p:cNvSpPr>
            <a:spLocks noGrp="1"/>
          </p:cNvSpPr>
          <p:nvPr>
            <p:ph type="dt" sz="half" idx="10"/>
          </p:nvPr>
        </p:nvSpPr>
        <p:spPr/>
        <p:txBody>
          <a:bodyPr rtlCol="0"/>
          <a:lstStyle/>
          <a:p>
            <a:pPr rtl="0"/>
            <a:fld id="{607DEF3C-A2B0-4F78-836D-1A1B1DEE5467}" type="datetime1">
              <a:rPr lang="de-DE" smtClean="0"/>
              <a:t>29.11.2022</a:t>
            </a:fld>
            <a:endParaRPr lang="en-US" dirty="0"/>
          </a:p>
        </p:txBody>
      </p:sp>
      <p:sp>
        <p:nvSpPr>
          <p:cNvPr id="4" name="Fußzeilenplatzhalter 3"/>
          <p:cNvSpPr>
            <a:spLocks noGrp="1"/>
          </p:cNvSpPr>
          <p:nvPr>
            <p:ph type="ftr" sz="quarter" idx="11"/>
          </p:nvPr>
        </p:nvSpPr>
        <p:spPr/>
        <p:txBody>
          <a:bodyPr rtlCol="0"/>
          <a:lstStyle/>
          <a:p>
            <a:pPr rtl="0"/>
            <a:endParaRPr lang="en-US" dirty="0"/>
          </a:p>
        </p:txBody>
      </p:sp>
      <p:sp>
        <p:nvSpPr>
          <p:cNvPr id="5" name="Foliennummernplatzhalter 4"/>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rtlCol="0"/>
          <a:lstStyle/>
          <a:p>
            <a:pPr rtl="0"/>
            <a:fld id="{D971D44B-9C44-467E-B481-41466CDBD2A7}" type="datetime1">
              <a:rPr lang="de-DE" smtClean="0"/>
              <a:t>29.11.2022</a:t>
            </a:fld>
            <a:endParaRPr lang="en-US" dirty="0"/>
          </a:p>
        </p:txBody>
      </p:sp>
      <p:sp>
        <p:nvSpPr>
          <p:cNvPr id="3" name="Fußzeilenplatzhalter 2"/>
          <p:cNvSpPr>
            <a:spLocks noGrp="1"/>
          </p:cNvSpPr>
          <p:nvPr>
            <p:ph type="ftr" sz="quarter" idx="11"/>
          </p:nvPr>
        </p:nvSpPr>
        <p:spPr/>
        <p:txBody>
          <a:bodyPr rtlCol="0"/>
          <a:lstStyle/>
          <a:p>
            <a:pPr rtl="0"/>
            <a:endParaRPr lang="en-US" dirty="0"/>
          </a:p>
        </p:txBody>
      </p:sp>
      <p:sp>
        <p:nvSpPr>
          <p:cNvPr id="4" name="Foliennummernplatzhalter 3"/>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9" name="Rechteck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el 1"/>
          <p:cNvSpPr>
            <a:spLocks noGrp="1"/>
          </p:cNvSpPr>
          <p:nvPr>
            <p:ph type="title"/>
          </p:nvPr>
        </p:nvSpPr>
        <p:spPr>
          <a:xfrm>
            <a:off x="767857" y="933450"/>
            <a:ext cx="3031852" cy="1722419"/>
          </a:xfrm>
        </p:spPr>
        <p:txBody>
          <a:bodyPr rtlCol="0" anchor="b">
            <a:normAutofit/>
          </a:bodyPr>
          <a:lstStyle>
            <a:lvl1pPr algn="l">
              <a:defRPr sz="2200" b="0">
                <a:solidFill>
                  <a:srgbClr val="FFFFFF"/>
                </a:solidFill>
              </a:defRPr>
            </a:lvl1pPr>
          </a:lstStyle>
          <a:p>
            <a:pPr rtl="0"/>
            <a:r>
              <a:rPr lang="de-DE"/>
              <a:t>Mastertitelformat bearbeiten</a:t>
            </a:r>
            <a:endParaRPr lang="en-US" dirty="0"/>
          </a:p>
        </p:txBody>
      </p:sp>
      <p:sp>
        <p:nvSpPr>
          <p:cNvPr id="3" name="Inhaltsplatzhalter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endParaRPr lang="en-US" dirty="0"/>
          </a:p>
        </p:txBody>
      </p:sp>
      <p:sp>
        <p:nvSpPr>
          <p:cNvPr id="4" name="Textplatzhalter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a:t>Mastertextformat bearbeiten</a:t>
            </a:r>
          </a:p>
        </p:txBody>
      </p:sp>
      <p:sp>
        <p:nvSpPr>
          <p:cNvPr id="8" name="Datumsplatzhalter 7">
            <a:extLst>
              <a:ext uri="{FF2B5EF4-FFF2-40B4-BE49-F238E27FC236}">
                <a16:creationId xmlns=""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0354EEBD-0E7F-42E6-BE86-4864547D749E}" type="datetime1">
              <a:rPr lang="de-DE" smtClean="0"/>
              <a:t>29.11.2022</a:t>
            </a:fld>
            <a:endParaRPr lang="en-US" dirty="0"/>
          </a:p>
        </p:txBody>
      </p:sp>
      <p:sp>
        <p:nvSpPr>
          <p:cNvPr id="10" name="Fußzeilenplatzhalter 9">
            <a:extLst>
              <a:ext uri="{FF2B5EF4-FFF2-40B4-BE49-F238E27FC236}">
                <a16:creationId xmlns=""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Foliennummernplatzhalter 10">
            <a:extLst>
              <a:ext uri="{FF2B5EF4-FFF2-40B4-BE49-F238E27FC236}">
                <a16:creationId xmlns=""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‹Nr.›</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de-DE"/>
              <a:t>Mastertitelformat bearbeiten</a:t>
            </a:r>
            <a:endParaRPr lang="en-US" dirty="0"/>
          </a:p>
        </p:txBody>
      </p:sp>
      <p:sp>
        <p:nvSpPr>
          <p:cNvPr id="3" name="Bildplatzhalter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de-DE"/>
              <a:t>Bild durch Klicken auf Symbol hinzufügen</a:t>
            </a:r>
            <a:endParaRPr lang="en-US" dirty="0"/>
          </a:p>
        </p:txBody>
      </p:sp>
      <p:sp>
        <p:nvSpPr>
          <p:cNvPr id="4" name="Textplatzhalter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a:t>Mastertextformat bearbeiten</a:t>
            </a:r>
          </a:p>
        </p:txBody>
      </p:sp>
      <p:sp>
        <p:nvSpPr>
          <p:cNvPr id="5" name="Datumsplatzhalter 4"/>
          <p:cNvSpPr>
            <a:spLocks noGrp="1"/>
          </p:cNvSpPr>
          <p:nvPr>
            <p:ph type="dt" sz="half" idx="10"/>
          </p:nvPr>
        </p:nvSpPr>
        <p:spPr/>
        <p:txBody>
          <a:bodyPr rtlCol="0"/>
          <a:lstStyle/>
          <a:p>
            <a:pPr rtl="0"/>
            <a:fld id="{8C7274EF-79A2-4EAD-98EF-7E5BB5EA068D}" type="datetime1">
              <a:rPr lang="de-DE" smtClean="0"/>
              <a:t>29.11.2022</a:t>
            </a:fld>
            <a:endParaRPr lang="en-US" dirty="0"/>
          </a:p>
        </p:txBody>
      </p:sp>
      <p:sp>
        <p:nvSpPr>
          <p:cNvPr id="6" name="Fußzeilenplatzhalter 5"/>
          <p:cNvSpPr>
            <a:spLocks noGrp="1"/>
          </p:cNvSpPr>
          <p:nvPr>
            <p:ph type="ftr" sz="quarter" idx="11"/>
          </p:nvPr>
        </p:nvSpPr>
        <p:spPr/>
        <p:txBody>
          <a:bodyPr rtlCol="0"/>
          <a:lstStyle/>
          <a:p>
            <a:pPr algn="l" rtl="0"/>
            <a:endParaRPr lang="en-US" dirty="0"/>
          </a:p>
        </p:txBody>
      </p:sp>
      <p:sp>
        <p:nvSpPr>
          <p:cNvPr id="7" name="Foliennummernplatzhalter 6"/>
          <p:cNvSpPr>
            <a:spLocks noGrp="1"/>
          </p:cNvSpPr>
          <p:nvPr>
            <p:ph type="sldNum" sz="quarter" idx="12"/>
          </p:nvPr>
        </p:nvSpPr>
        <p:spPr/>
        <p:txBody>
          <a:bodyPr rtlCol="0"/>
          <a:lstStyle/>
          <a:p>
            <a:pPr rtl="0"/>
            <a:fld id="{3A98EE3D-8CD1-4C3F-BD1C-C98C9596463C}" type="slidenum">
              <a:rPr lang="en-US" smtClean="0"/>
              <a:t>‹Nr.›</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de"/>
              <a:t>Titelmasterformat durch Klicken bearbeiten</a:t>
            </a:r>
            <a:endParaRPr lang="en-US" dirty="0"/>
          </a:p>
        </p:txBody>
      </p:sp>
      <p:sp>
        <p:nvSpPr>
          <p:cNvPr id="3" name="Textplatzhalt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de"/>
              <a:t>Textmasterformate durch Klicken bearbeiten</a:t>
            </a:r>
          </a:p>
          <a:p>
            <a:pPr lvl="1" rtl="0"/>
            <a:r>
              <a:rPr lang="de"/>
              <a:t>Zweite Ebene</a:t>
            </a:r>
          </a:p>
          <a:p>
            <a:pPr lvl="2" rtl="0"/>
            <a:r>
              <a:rPr lang="de"/>
              <a:t>Dritte Ebene</a:t>
            </a:r>
          </a:p>
          <a:p>
            <a:pPr lvl="3" rtl="0"/>
            <a:r>
              <a:rPr lang="de"/>
              <a:t>Vierte Ebene</a:t>
            </a:r>
          </a:p>
          <a:p>
            <a:pPr lvl="4" rtl="0"/>
            <a:r>
              <a:rPr lang="de"/>
              <a:t>Fünfte Ebene</a:t>
            </a:r>
            <a:endParaRPr lang="en-US" dirty="0"/>
          </a:p>
        </p:txBody>
      </p:sp>
      <p:sp>
        <p:nvSpPr>
          <p:cNvPr id="4" name="Datumsplatzhalt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EDD379EC-906B-4CE5-98C2-3A156331FD9E}" type="datetime1">
              <a:rPr lang="de-DE" smtClean="0"/>
              <a:t>29.11.2022</a:t>
            </a:fld>
            <a:endParaRPr lang="en-US" dirty="0"/>
          </a:p>
        </p:txBody>
      </p:sp>
      <p:sp>
        <p:nvSpPr>
          <p:cNvPr id="5" name="Fußzeilenplatzhalt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Foliennummernplatzhalt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‹Nr.›</a:t>
            </a:fld>
            <a:endParaRPr lang="en-US" dirty="0"/>
          </a:p>
        </p:txBody>
      </p:sp>
      <p:sp>
        <p:nvSpPr>
          <p:cNvPr id="9" name="Rechteck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hteck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hteck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hteck 17">
            <a:extLst>
              <a:ext uri="{FF2B5EF4-FFF2-40B4-BE49-F238E27FC236}">
                <a16:creationId xmlns="" xmlns:a16="http://schemas.microsoft.com/office/drawing/2014/main" id="{D6D7A0BC-0046-4CAA-8E7F-DCAFE511EA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Titel 1">
            <a:extLst>
              <a:ext uri="{FF2B5EF4-FFF2-40B4-BE49-F238E27FC236}">
                <a16:creationId xmlns="" xmlns:a16="http://schemas.microsoft.com/office/drawing/2014/main" id="{1C21E816-31F5-48BB-BD02-D15F2F18B48A}"/>
              </a:ext>
            </a:extLst>
          </p:cNvPr>
          <p:cNvSpPr>
            <a:spLocks noGrp="1"/>
          </p:cNvSpPr>
          <p:nvPr>
            <p:ph type="ctrTitle"/>
          </p:nvPr>
        </p:nvSpPr>
        <p:spPr>
          <a:xfrm>
            <a:off x="581191" y="481583"/>
            <a:ext cx="10993549" cy="1475013"/>
          </a:xfrm>
        </p:spPr>
        <p:txBody>
          <a:bodyPr rtlCol="0">
            <a:normAutofit/>
          </a:bodyPr>
          <a:lstStyle/>
          <a:p>
            <a:pPr algn="ctr" rtl="0"/>
            <a:r>
              <a:rPr lang="de-DE" dirty="0"/>
              <a:t>Herzlich Willkommen in der</a:t>
            </a:r>
            <a:br>
              <a:rPr lang="de-DE" dirty="0"/>
            </a:br>
            <a:r>
              <a:rPr lang="de-DE" dirty="0"/>
              <a:t>Grundschule </a:t>
            </a:r>
            <a:r>
              <a:rPr lang="de-DE" dirty="0" err="1"/>
              <a:t>Reimsbach</a:t>
            </a:r>
            <a:endParaRPr lang="de" dirty="0"/>
          </a:p>
        </p:txBody>
      </p:sp>
      <p:sp>
        <p:nvSpPr>
          <p:cNvPr id="20" name="Rechteck 19">
            <a:extLst>
              <a:ext uri="{FF2B5EF4-FFF2-40B4-BE49-F238E27FC236}">
                <a16:creationId xmlns="" xmlns:a16="http://schemas.microsoft.com/office/drawing/2014/main" id="{E7C6334F-6411-41EC-AD7D-179EDD8B58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hteck 21">
            <a:extLst>
              <a:ext uri="{FF2B5EF4-FFF2-40B4-BE49-F238E27FC236}">
                <a16:creationId xmlns="" xmlns:a16="http://schemas.microsoft.com/office/drawing/2014/main" id="{E6B02CEE-3AF8-4349-9B3E-8970E6DF62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hteck 23">
            <a:extLst>
              <a:ext uri="{FF2B5EF4-FFF2-40B4-BE49-F238E27FC236}">
                <a16:creationId xmlns="" xmlns:a16="http://schemas.microsoft.com/office/drawing/2014/main" id="{AAA01CF0-3FB5-44EB-B7DE-F2E86374C2F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9" name="Grafik 8">
            <a:extLst>
              <a:ext uri="{FF2B5EF4-FFF2-40B4-BE49-F238E27FC236}">
                <a16:creationId xmlns="" xmlns:a16="http://schemas.microsoft.com/office/drawing/2014/main" id="{C66126D2-A684-4720-ABAB-640F10DD89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95065" y="2052067"/>
            <a:ext cx="5765800" cy="4324350"/>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ADA6F10-08F8-4347-A342-1A203E148BBD}"/>
              </a:ext>
            </a:extLst>
          </p:cNvPr>
          <p:cNvSpPr>
            <a:spLocks noGrp="1"/>
          </p:cNvSpPr>
          <p:nvPr>
            <p:ph type="title"/>
          </p:nvPr>
        </p:nvSpPr>
        <p:spPr>
          <a:xfrm>
            <a:off x="581193" y="632405"/>
            <a:ext cx="11029616" cy="1188720"/>
          </a:xfrm>
        </p:spPr>
        <p:txBody>
          <a:bodyPr/>
          <a:lstStyle/>
          <a:p>
            <a:r>
              <a:rPr lang="de-DE" dirty="0"/>
              <a:t>Das Kollegium</a:t>
            </a:r>
          </a:p>
        </p:txBody>
      </p:sp>
      <p:sp>
        <p:nvSpPr>
          <p:cNvPr id="3" name="Inhaltsplatzhalter 2">
            <a:extLst>
              <a:ext uri="{FF2B5EF4-FFF2-40B4-BE49-F238E27FC236}">
                <a16:creationId xmlns="" xmlns:a16="http://schemas.microsoft.com/office/drawing/2014/main" id="{1EFD0405-C3B8-4C09-9443-291E925FEFFB}"/>
              </a:ext>
            </a:extLst>
          </p:cNvPr>
          <p:cNvSpPr>
            <a:spLocks noGrp="1"/>
          </p:cNvSpPr>
          <p:nvPr>
            <p:ph idx="1"/>
          </p:nvPr>
        </p:nvSpPr>
        <p:spPr>
          <a:xfrm>
            <a:off x="581193" y="1890876"/>
            <a:ext cx="2936708" cy="4084474"/>
          </a:xfrm>
        </p:spPr>
        <p:txBody>
          <a:bodyPr>
            <a:normAutofit/>
          </a:bodyPr>
          <a:lstStyle/>
          <a:p>
            <a:r>
              <a:rPr lang="de-DE" dirty="0"/>
              <a:t>Traude </a:t>
            </a:r>
            <a:r>
              <a:rPr lang="de-DE" dirty="0" err="1"/>
              <a:t>Lenhof</a:t>
            </a:r>
            <a:endParaRPr lang="de-DE" dirty="0"/>
          </a:p>
          <a:p>
            <a:r>
              <a:rPr lang="de-DE" dirty="0"/>
              <a:t>Marina </a:t>
            </a:r>
            <a:r>
              <a:rPr lang="de-DE" dirty="0" err="1"/>
              <a:t>Klass-Biewer</a:t>
            </a:r>
            <a:endParaRPr lang="de-DE" dirty="0"/>
          </a:p>
          <a:p>
            <a:r>
              <a:rPr lang="de-DE" dirty="0"/>
              <a:t>Michaela </a:t>
            </a:r>
            <a:r>
              <a:rPr lang="de-DE" dirty="0" err="1"/>
              <a:t>Runco</a:t>
            </a:r>
            <a:endParaRPr lang="de-DE" dirty="0"/>
          </a:p>
          <a:p>
            <a:r>
              <a:rPr lang="de-DE" dirty="0"/>
              <a:t>Doris Behr</a:t>
            </a:r>
          </a:p>
          <a:p>
            <a:r>
              <a:rPr lang="de-DE" dirty="0"/>
              <a:t>Ingrid Rand</a:t>
            </a:r>
          </a:p>
          <a:p>
            <a:r>
              <a:rPr lang="de-DE" dirty="0"/>
              <a:t>Susanne Jacobs</a:t>
            </a:r>
          </a:p>
          <a:p>
            <a:endParaRPr lang="de-DE" dirty="0"/>
          </a:p>
        </p:txBody>
      </p:sp>
      <p:sp>
        <p:nvSpPr>
          <p:cNvPr id="4" name="Datumsplatzhalter 3">
            <a:extLst>
              <a:ext uri="{FF2B5EF4-FFF2-40B4-BE49-F238E27FC236}">
                <a16:creationId xmlns="" xmlns:a16="http://schemas.microsoft.com/office/drawing/2014/main" id="{50AD7CE9-7C98-4942-B32F-920B07EAD570}"/>
              </a:ext>
            </a:extLst>
          </p:cNvPr>
          <p:cNvSpPr>
            <a:spLocks noGrp="1"/>
          </p:cNvSpPr>
          <p:nvPr>
            <p:ph type="dt" sz="half" idx="10"/>
          </p:nvPr>
        </p:nvSpPr>
        <p:spPr/>
        <p:txBody>
          <a:bodyPr/>
          <a:lstStyle/>
          <a:p>
            <a:pPr rtl="0"/>
            <a:fld id="{83627DD0-092D-4AD9-AAE0-0513E170352E}" type="datetime1">
              <a:rPr lang="de-DE" smtClean="0"/>
              <a:t>29.11.2022</a:t>
            </a:fld>
            <a:endParaRPr lang="en-US" dirty="0"/>
          </a:p>
        </p:txBody>
      </p:sp>
      <p:sp>
        <p:nvSpPr>
          <p:cNvPr id="5" name="Textfeld 4">
            <a:extLst>
              <a:ext uri="{FF2B5EF4-FFF2-40B4-BE49-F238E27FC236}">
                <a16:creationId xmlns="" xmlns:a16="http://schemas.microsoft.com/office/drawing/2014/main" id="{4AEA54D0-97E7-40ED-B1B0-92FB6F4DA0AB}"/>
              </a:ext>
            </a:extLst>
          </p:cNvPr>
          <p:cNvSpPr txBox="1"/>
          <p:nvPr/>
        </p:nvSpPr>
        <p:spPr>
          <a:xfrm>
            <a:off x="3187700" y="2532607"/>
            <a:ext cx="2705100" cy="2731261"/>
          </a:xfrm>
          <a:prstGeom prst="rect">
            <a:avLst/>
          </a:prstGeom>
          <a:noFill/>
        </p:spPr>
        <p:txBody>
          <a:bodyPr wrap="square" rtlCol="0">
            <a:spAutoFit/>
          </a:bodyPr>
          <a:lstStyle/>
          <a:p>
            <a:pPr marL="306000" lvl="0" indent="-306000" defTabSz="457200">
              <a:lnSpc>
                <a:spcPct val="110000"/>
              </a:lnSpc>
              <a:spcBef>
                <a:spcPct val="20000"/>
              </a:spcBef>
              <a:spcAft>
                <a:spcPts val="600"/>
              </a:spcAft>
              <a:buClr>
                <a:srgbClr val="1CADE4"/>
              </a:buClr>
              <a:buSzPct val="92000"/>
              <a:buFont typeface="Wingdings 2" panose="05020102010507070707" pitchFamily="18" charset="2"/>
              <a:buChar char=""/>
            </a:pPr>
            <a:r>
              <a:rPr lang="de-DE" sz="1700" dirty="0">
                <a:solidFill>
                  <a:prstClr val="black">
                    <a:lumMod val="75000"/>
                    <a:lumOff val="25000"/>
                  </a:prstClr>
                </a:solidFill>
              </a:rPr>
              <a:t>Nicole Selzer</a:t>
            </a:r>
          </a:p>
          <a:p>
            <a:pPr marL="306000" lvl="0" indent="-306000" defTabSz="457200">
              <a:lnSpc>
                <a:spcPct val="110000"/>
              </a:lnSpc>
              <a:spcBef>
                <a:spcPct val="20000"/>
              </a:spcBef>
              <a:spcAft>
                <a:spcPts val="600"/>
              </a:spcAft>
              <a:buClr>
                <a:srgbClr val="1CADE4"/>
              </a:buClr>
              <a:buSzPct val="92000"/>
              <a:buFont typeface="Wingdings 2" panose="05020102010507070707" pitchFamily="18" charset="2"/>
              <a:buChar char=""/>
            </a:pPr>
            <a:r>
              <a:rPr lang="de-DE" sz="1700" dirty="0">
                <a:solidFill>
                  <a:prstClr val="black">
                    <a:lumMod val="75000"/>
                    <a:lumOff val="25000"/>
                  </a:prstClr>
                </a:solidFill>
              </a:rPr>
              <a:t>Nicole Hoffmann</a:t>
            </a:r>
          </a:p>
          <a:p>
            <a:pPr marL="306000" lvl="0" indent="-306000" defTabSz="457200">
              <a:lnSpc>
                <a:spcPct val="110000"/>
              </a:lnSpc>
              <a:spcBef>
                <a:spcPct val="20000"/>
              </a:spcBef>
              <a:spcAft>
                <a:spcPts val="600"/>
              </a:spcAft>
              <a:buClr>
                <a:srgbClr val="1CADE4"/>
              </a:buClr>
              <a:buSzPct val="92000"/>
              <a:buFont typeface="Wingdings 2" panose="05020102010507070707" pitchFamily="18" charset="2"/>
              <a:buChar char=""/>
            </a:pPr>
            <a:r>
              <a:rPr lang="de-DE" sz="1700" dirty="0">
                <a:solidFill>
                  <a:prstClr val="black">
                    <a:lumMod val="75000"/>
                    <a:lumOff val="25000"/>
                  </a:prstClr>
                </a:solidFill>
              </a:rPr>
              <a:t>Klaus Seger</a:t>
            </a:r>
          </a:p>
          <a:p>
            <a:pPr marL="306000" lvl="0" indent="-306000" defTabSz="457200">
              <a:lnSpc>
                <a:spcPct val="110000"/>
              </a:lnSpc>
              <a:spcBef>
                <a:spcPct val="20000"/>
              </a:spcBef>
              <a:spcAft>
                <a:spcPts val="600"/>
              </a:spcAft>
              <a:buClr>
                <a:srgbClr val="1CADE4"/>
              </a:buClr>
              <a:buSzPct val="92000"/>
              <a:buFont typeface="Wingdings 2" panose="05020102010507070707" pitchFamily="18" charset="2"/>
              <a:buChar char=""/>
            </a:pPr>
            <a:r>
              <a:rPr lang="de-DE" sz="1700" dirty="0">
                <a:solidFill>
                  <a:prstClr val="black">
                    <a:lumMod val="75000"/>
                    <a:lumOff val="25000"/>
                  </a:prstClr>
                </a:solidFill>
              </a:rPr>
              <a:t>Anika Seiwert (</a:t>
            </a:r>
            <a:r>
              <a:rPr lang="de-DE" sz="1700" dirty="0" err="1">
                <a:solidFill>
                  <a:prstClr val="black">
                    <a:lumMod val="75000"/>
                    <a:lumOff val="25000"/>
                  </a:prstClr>
                </a:solidFill>
              </a:rPr>
              <a:t>LAA‘in</a:t>
            </a:r>
            <a:r>
              <a:rPr lang="de-DE" sz="1700" dirty="0">
                <a:solidFill>
                  <a:prstClr val="black">
                    <a:lumMod val="75000"/>
                    <a:lumOff val="25000"/>
                  </a:prstClr>
                </a:solidFill>
              </a:rPr>
              <a:t>)</a:t>
            </a:r>
          </a:p>
          <a:p>
            <a:pPr marL="306000" lvl="0" indent="-306000" defTabSz="457200">
              <a:lnSpc>
                <a:spcPct val="110000"/>
              </a:lnSpc>
              <a:spcBef>
                <a:spcPct val="20000"/>
              </a:spcBef>
              <a:spcAft>
                <a:spcPts val="600"/>
              </a:spcAft>
              <a:buClr>
                <a:srgbClr val="1CADE4"/>
              </a:buClr>
              <a:buSzPct val="92000"/>
              <a:buFont typeface="Wingdings 2" panose="05020102010507070707" pitchFamily="18" charset="2"/>
              <a:buChar char=""/>
            </a:pPr>
            <a:r>
              <a:rPr lang="de-DE" sz="1700" dirty="0">
                <a:solidFill>
                  <a:prstClr val="black">
                    <a:lumMod val="75000"/>
                    <a:lumOff val="25000"/>
                  </a:prstClr>
                </a:solidFill>
              </a:rPr>
              <a:t>Lucian Scheid (LAA)</a:t>
            </a:r>
          </a:p>
          <a:p>
            <a:pPr marL="306000" lvl="0" indent="-306000" defTabSz="457200">
              <a:lnSpc>
                <a:spcPct val="110000"/>
              </a:lnSpc>
              <a:spcBef>
                <a:spcPct val="20000"/>
              </a:spcBef>
              <a:spcAft>
                <a:spcPts val="600"/>
              </a:spcAft>
              <a:buClr>
                <a:srgbClr val="1CADE4"/>
              </a:buClr>
              <a:buSzPct val="92000"/>
              <a:buFont typeface="Wingdings 2" panose="05020102010507070707" pitchFamily="18" charset="2"/>
              <a:buChar char=""/>
            </a:pPr>
            <a:r>
              <a:rPr lang="de-DE" sz="1700" dirty="0">
                <a:solidFill>
                  <a:prstClr val="black">
                    <a:lumMod val="75000"/>
                    <a:lumOff val="25000"/>
                  </a:prstClr>
                </a:solidFill>
              </a:rPr>
              <a:t>Isabell Schneider (</a:t>
            </a:r>
            <a:r>
              <a:rPr lang="de-DE" sz="1700" dirty="0" err="1">
                <a:solidFill>
                  <a:prstClr val="black">
                    <a:lumMod val="75000"/>
                    <a:lumOff val="25000"/>
                  </a:prstClr>
                </a:solidFill>
              </a:rPr>
              <a:t>FöL‘in</a:t>
            </a:r>
            <a:r>
              <a:rPr lang="de-DE" sz="1700" dirty="0">
                <a:solidFill>
                  <a:prstClr val="black">
                    <a:lumMod val="75000"/>
                    <a:lumOff val="25000"/>
                  </a:prstClr>
                </a:solidFill>
              </a:rPr>
              <a:t>)</a:t>
            </a:r>
          </a:p>
        </p:txBody>
      </p:sp>
      <p:sp>
        <p:nvSpPr>
          <p:cNvPr id="6" name="Textfeld 5">
            <a:extLst>
              <a:ext uri="{FF2B5EF4-FFF2-40B4-BE49-F238E27FC236}">
                <a16:creationId xmlns="" xmlns:a16="http://schemas.microsoft.com/office/drawing/2014/main" id="{AA95D758-EC3A-4508-A4E5-B8069A7C0804}"/>
              </a:ext>
            </a:extLst>
          </p:cNvPr>
          <p:cNvSpPr txBox="1"/>
          <p:nvPr/>
        </p:nvSpPr>
        <p:spPr>
          <a:xfrm>
            <a:off x="8813800" y="2563314"/>
            <a:ext cx="3048000" cy="1754326"/>
          </a:xfrm>
          <a:prstGeom prst="rect">
            <a:avLst/>
          </a:prstGeom>
          <a:noFill/>
        </p:spPr>
        <p:txBody>
          <a:bodyPr wrap="square" rtlCol="0">
            <a:spAutoFit/>
          </a:bodyPr>
          <a:lstStyle/>
          <a:p>
            <a:r>
              <a:rPr lang="de-DE" dirty="0"/>
              <a:t>I-Helferinnen:</a:t>
            </a:r>
          </a:p>
          <a:p>
            <a:pPr marL="285750" indent="-285750">
              <a:buClr>
                <a:schemeClr val="accent4"/>
              </a:buClr>
              <a:buFont typeface="Wingdings" panose="05000000000000000000" pitchFamily="2" charset="2"/>
              <a:buChar char="§"/>
            </a:pPr>
            <a:r>
              <a:rPr lang="de-DE" dirty="0"/>
              <a:t>Christine </a:t>
            </a:r>
            <a:r>
              <a:rPr lang="de-DE" dirty="0" err="1"/>
              <a:t>Olmscheid</a:t>
            </a:r>
            <a:endParaRPr lang="de-DE" dirty="0"/>
          </a:p>
          <a:p>
            <a:pPr marL="285750" indent="-285750">
              <a:buClr>
                <a:schemeClr val="accent4"/>
              </a:buClr>
              <a:buFont typeface="Wingdings" panose="05000000000000000000" pitchFamily="2" charset="2"/>
              <a:buChar char="§"/>
            </a:pPr>
            <a:r>
              <a:rPr lang="de-DE" dirty="0"/>
              <a:t>Nadine Schmitt</a:t>
            </a:r>
          </a:p>
          <a:p>
            <a:pPr marL="285750" indent="-285750">
              <a:buClr>
                <a:schemeClr val="accent4"/>
              </a:buClr>
              <a:buFont typeface="Wingdings" panose="05000000000000000000" pitchFamily="2" charset="2"/>
              <a:buChar char="§"/>
            </a:pPr>
            <a:r>
              <a:rPr lang="de-DE" dirty="0"/>
              <a:t>Silke </a:t>
            </a:r>
            <a:r>
              <a:rPr lang="de-DE" dirty="0" err="1"/>
              <a:t>Imoah</a:t>
            </a:r>
            <a:endParaRPr lang="de-DE" dirty="0"/>
          </a:p>
          <a:p>
            <a:pPr marL="285750" indent="-285750">
              <a:buClr>
                <a:schemeClr val="accent4"/>
              </a:buClr>
              <a:buFont typeface="Wingdings" panose="05000000000000000000" pitchFamily="2" charset="2"/>
              <a:buChar char="§"/>
            </a:pPr>
            <a:r>
              <a:rPr lang="de-DE" dirty="0"/>
              <a:t>Silvia Dillschneider</a:t>
            </a:r>
          </a:p>
          <a:p>
            <a:pPr marL="285750" indent="-285750">
              <a:buClr>
                <a:schemeClr val="accent4"/>
              </a:buClr>
              <a:buFont typeface="Wingdings" panose="05000000000000000000" pitchFamily="2" charset="2"/>
              <a:buChar char="§"/>
            </a:pPr>
            <a:r>
              <a:rPr lang="de-DE" dirty="0"/>
              <a:t>Jennifer Schill</a:t>
            </a:r>
          </a:p>
        </p:txBody>
      </p:sp>
      <p:sp>
        <p:nvSpPr>
          <p:cNvPr id="7" name="Textfeld 6">
            <a:extLst>
              <a:ext uri="{FF2B5EF4-FFF2-40B4-BE49-F238E27FC236}">
                <a16:creationId xmlns="" xmlns:a16="http://schemas.microsoft.com/office/drawing/2014/main" id="{405DF2F2-D744-4998-922B-4540260D9C8A}"/>
              </a:ext>
            </a:extLst>
          </p:cNvPr>
          <p:cNvSpPr txBox="1"/>
          <p:nvPr/>
        </p:nvSpPr>
        <p:spPr>
          <a:xfrm>
            <a:off x="6273801" y="2532607"/>
            <a:ext cx="2844799" cy="2308324"/>
          </a:xfrm>
          <a:prstGeom prst="rect">
            <a:avLst/>
          </a:prstGeom>
          <a:noFill/>
        </p:spPr>
        <p:txBody>
          <a:bodyPr wrap="square" rtlCol="0">
            <a:spAutoFit/>
          </a:bodyPr>
          <a:lstStyle/>
          <a:p>
            <a:r>
              <a:rPr lang="de-DE" dirty="0"/>
              <a:t>FGTS:</a:t>
            </a:r>
          </a:p>
          <a:p>
            <a:pPr marL="285750" indent="-285750">
              <a:buClr>
                <a:schemeClr val="accent5"/>
              </a:buClr>
              <a:buFont typeface="Wingdings" panose="05000000000000000000" pitchFamily="2" charset="2"/>
              <a:buChar char="§"/>
            </a:pPr>
            <a:r>
              <a:rPr lang="de-DE" dirty="0"/>
              <a:t>Margret Fey</a:t>
            </a:r>
          </a:p>
          <a:p>
            <a:pPr marL="285750" indent="-285750">
              <a:buClr>
                <a:schemeClr val="accent5"/>
              </a:buClr>
              <a:buFont typeface="Wingdings" panose="05000000000000000000" pitchFamily="2" charset="2"/>
              <a:buChar char="§"/>
            </a:pPr>
            <a:r>
              <a:rPr lang="de-DE" dirty="0"/>
              <a:t>Julia Grenz</a:t>
            </a:r>
          </a:p>
          <a:p>
            <a:pPr marL="285750" indent="-285750">
              <a:buClr>
                <a:schemeClr val="accent5"/>
              </a:buClr>
              <a:buFont typeface="Wingdings" panose="05000000000000000000" pitchFamily="2" charset="2"/>
              <a:buChar char="§"/>
            </a:pPr>
            <a:r>
              <a:rPr lang="de-DE" dirty="0"/>
              <a:t>Marita Fritz</a:t>
            </a:r>
          </a:p>
          <a:p>
            <a:pPr marL="285750" indent="-285750">
              <a:buClr>
                <a:schemeClr val="accent5"/>
              </a:buClr>
              <a:buFont typeface="Wingdings" panose="05000000000000000000" pitchFamily="2" charset="2"/>
              <a:buChar char="§"/>
            </a:pPr>
            <a:r>
              <a:rPr lang="de-DE" dirty="0"/>
              <a:t>Theresia Gunther</a:t>
            </a:r>
          </a:p>
          <a:p>
            <a:pPr marL="285750" indent="-285750">
              <a:buClr>
                <a:schemeClr val="accent5"/>
              </a:buClr>
              <a:buFont typeface="Wingdings" panose="05000000000000000000" pitchFamily="2" charset="2"/>
              <a:buChar char="§"/>
            </a:pPr>
            <a:r>
              <a:rPr lang="de-DE" dirty="0"/>
              <a:t>Ann </a:t>
            </a:r>
            <a:r>
              <a:rPr lang="de-DE" dirty="0" err="1"/>
              <a:t>Khamees</a:t>
            </a:r>
            <a:endParaRPr lang="de-DE" dirty="0"/>
          </a:p>
          <a:p>
            <a:pPr marL="285750" indent="-285750">
              <a:buClr>
                <a:schemeClr val="accent5"/>
              </a:buClr>
              <a:buFont typeface="Wingdings" panose="05000000000000000000" pitchFamily="2" charset="2"/>
              <a:buChar char="§"/>
            </a:pPr>
            <a:r>
              <a:rPr lang="de-DE" dirty="0"/>
              <a:t>Noemi Britz</a:t>
            </a:r>
          </a:p>
          <a:p>
            <a:endParaRPr lang="de-DE" dirty="0"/>
          </a:p>
        </p:txBody>
      </p:sp>
      <p:sp>
        <p:nvSpPr>
          <p:cNvPr id="8" name="Textfeld 7">
            <a:extLst>
              <a:ext uri="{FF2B5EF4-FFF2-40B4-BE49-F238E27FC236}">
                <a16:creationId xmlns="" xmlns:a16="http://schemas.microsoft.com/office/drawing/2014/main" id="{C800156F-9758-44B7-BFB6-76251621D39A}"/>
              </a:ext>
            </a:extLst>
          </p:cNvPr>
          <p:cNvSpPr txBox="1"/>
          <p:nvPr/>
        </p:nvSpPr>
        <p:spPr>
          <a:xfrm>
            <a:off x="581193" y="5867400"/>
            <a:ext cx="5514807" cy="369332"/>
          </a:xfrm>
          <a:prstGeom prst="rect">
            <a:avLst/>
          </a:prstGeom>
          <a:noFill/>
        </p:spPr>
        <p:txBody>
          <a:bodyPr wrap="square" rtlCol="0">
            <a:spAutoFit/>
          </a:bodyPr>
          <a:lstStyle/>
          <a:p>
            <a:r>
              <a:rPr lang="de-DE" dirty="0"/>
              <a:t>Schulsozialarbeiter: Michael </a:t>
            </a:r>
            <a:r>
              <a:rPr lang="de-DE" dirty="0" err="1"/>
              <a:t>Ripplinger</a:t>
            </a:r>
            <a:endParaRPr lang="de-DE" dirty="0"/>
          </a:p>
        </p:txBody>
      </p:sp>
    </p:spTree>
    <p:extLst>
      <p:ext uri="{BB962C8B-B14F-4D97-AF65-F5344CB8AC3E}">
        <p14:creationId xmlns:p14="http://schemas.microsoft.com/office/powerpoint/2010/main" val="185536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E562972-3449-42D1-8185-B4BEFD52AB44}"/>
              </a:ext>
            </a:extLst>
          </p:cNvPr>
          <p:cNvSpPr>
            <a:spLocks noGrp="1"/>
          </p:cNvSpPr>
          <p:nvPr>
            <p:ph type="title"/>
          </p:nvPr>
        </p:nvSpPr>
        <p:spPr/>
        <p:txBody>
          <a:bodyPr rtlCol="0"/>
          <a:lstStyle/>
          <a:p>
            <a:pPr rtl="0"/>
            <a:r>
              <a:rPr lang="de-DE" dirty="0"/>
              <a:t>Schülerentwicklung</a:t>
            </a:r>
            <a:br>
              <a:rPr lang="de-DE" dirty="0"/>
            </a:br>
            <a:r>
              <a:rPr lang="de-DE" dirty="0"/>
              <a:t>8 Klassen</a:t>
            </a:r>
            <a:endParaRPr lang="de" dirty="0"/>
          </a:p>
        </p:txBody>
      </p:sp>
      <p:graphicFrame>
        <p:nvGraphicFramePr>
          <p:cNvPr id="4" name="Inhaltsplatzhalter 2">
            <a:extLst>
              <a:ext uri="{FF2B5EF4-FFF2-40B4-BE49-F238E27FC236}">
                <a16:creationId xmlns=""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1419225697"/>
              </p:ext>
            </p:extLst>
          </p:nvPr>
        </p:nvGraphicFramePr>
        <p:xfrm>
          <a:off x="581025" y="2413000"/>
          <a:ext cx="12080875" cy="3562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a:extLst>
              <a:ext uri="{FF2B5EF4-FFF2-40B4-BE49-F238E27FC236}">
                <a16:creationId xmlns="" xmlns:a16="http://schemas.microsoft.com/office/drawing/2014/main" id="{5A78BB45-BECD-4A4C-BB7A-A2EE92A53EB6}"/>
              </a:ext>
            </a:extLst>
          </p:cNvPr>
          <p:cNvSpPr txBox="1"/>
          <p:nvPr/>
        </p:nvSpPr>
        <p:spPr>
          <a:xfrm>
            <a:off x="4241800" y="3187700"/>
            <a:ext cx="1270000" cy="261610"/>
          </a:xfrm>
          <a:prstGeom prst="rect">
            <a:avLst/>
          </a:prstGeom>
          <a:noFill/>
        </p:spPr>
        <p:txBody>
          <a:bodyPr wrap="square" rtlCol="0">
            <a:spAutoFit/>
          </a:bodyPr>
          <a:lstStyle/>
          <a:p>
            <a:r>
              <a:rPr lang="de-DE" sz="1100" dirty="0"/>
              <a:t>148 SchülerInnen</a:t>
            </a:r>
          </a:p>
        </p:txBody>
      </p:sp>
      <p:sp>
        <p:nvSpPr>
          <p:cNvPr id="6" name="Textfeld 5">
            <a:extLst>
              <a:ext uri="{FF2B5EF4-FFF2-40B4-BE49-F238E27FC236}">
                <a16:creationId xmlns="" xmlns:a16="http://schemas.microsoft.com/office/drawing/2014/main" id="{46EECD33-8013-473D-8ECF-BD969B10E44B}"/>
              </a:ext>
            </a:extLst>
          </p:cNvPr>
          <p:cNvSpPr txBox="1"/>
          <p:nvPr/>
        </p:nvSpPr>
        <p:spPr>
          <a:xfrm>
            <a:off x="7505700" y="4673600"/>
            <a:ext cx="1346200" cy="261610"/>
          </a:xfrm>
          <a:prstGeom prst="rect">
            <a:avLst/>
          </a:prstGeom>
          <a:noFill/>
        </p:spPr>
        <p:txBody>
          <a:bodyPr wrap="square" rtlCol="0">
            <a:spAutoFit/>
          </a:bodyPr>
          <a:lstStyle/>
          <a:p>
            <a:r>
              <a:rPr lang="de-DE" sz="1100" dirty="0"/>
              <a:t>171 SchülerInnen</a:t>
            </a:r>
          </a:p>
        </p:txBody>
      </p:sp>
    </p:spTree>
    <p:extLst>
      <p:ext uri="{BB962C8B-B14F-4D97-AF65-F5344CB8AC3E}">
        <p14:creationId xmlns:p14="http://schemas.microsoft.com/office/powerpoint/2010/main" val="26378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E562972-3449-42D1-8185-B4BEFD52AB44}"/>
              </a:ext>
            </a:extLst>
          </p:cNvPr>
          <p:cNvSpPr>
            <a:spLocks noGrp="1"/>
          </p:cNvSpPr>
          <p:nvPr>
            <p:ph type="title"/>
          </p:nvPr>
        </p:nvSpPr>
        <p:spPr/>
        <p:txBody>
          <a:bodyPr rtlCol="0"/>
          <a:lstStyle/>
          <a:p>
            <a:pPr rtl="0"/>
            <a:r>
              <a:rPr lang="de-DE" dirty="0"/>
              <a:t>Schülerentwicklung in der FGTS</a:t>
            </a:r>
            <a:br>
              <a:rPr lang="de-DE" dirty="0"/>
            </a:br>
            <a:r>
              <a:rPr lang="de-DE" dirty="0"/>
              <a:t>6 Gruppen</a:t>
            </a:r>
            <a:endParaRPr lang="de" dirty="0"/>
          </a:p>
        </p:txBody>
      </p:sp>
      <p:graphicFrame>
        <p:nvGraphicFramePr>
          <p:cNvPr id="4" name="Inhaltsplatzhalter 2">
            <a:extLst>
              <a:ext uri="{FF2B5EF4-FFF2-40B4-BE49-F238E27FC236}">
                <a16:creationId xmlns=""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830557001"/>
              </p:ext>
            </p:extLst>
          </p:nvPr>
        </p:nvGraphicFramePr>
        <p:xfrm>
          <a:off x="2298701" y="2425700"/>
          <a:ext cx="12458700" cy="3562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a:extLst>
              <a:ext uri="{FF2B5EF4-FFF2-40B4-BE49-F238E27FC236}">
                <a16:creationId xmlns="" xmlns:a16="http://schemas.microsoft.com/office/drawing/2014/main" id="{5A78BB45-BECD-4A4C-BB7A-A2EE92A53EB6}"/>
              </a:ext>
            </a:extLst>
          </p:cNvPr>
          <p:cNvSpPr txBox="1"/>
          <p:nvPr/>
        </p:nvSpPr>
        <p:spPr>
          <a:xfrm>
            <a:off x="2819400" y="3556000"/>
            <a:ext cx="1270000" cy="261610"/>
          </a:xfrm>
          <a:prstGeom prst="rect">
            <a:avLst/>
          </a:prstGeom>
          <a:noFill/>
        </p:spPr>
        <p:txBody>
          <a:bodyPr wrap="square" rtlCol="0">
            <a:spAutoFit/>
          </a:bodyPr>
          <a:lstStyle/>
          <a:p>
            <a:r>
              <a:rPr lang="de-DE" sz="1100" dirty="0"/>
              <a:t>84 SchülerInnen</a:t>
            </a:r>
          </a:p>
        </p:txBody>
      </p:sp>
      <p:sp>
        <p:nvSpPr>
          <p:cNvPr id="6" name="Textfeld 5">
            <a:extLst>
              <a:ext uri="{FF2B5EF4-FFF2-40B4-BE49-F238E27FC236}">
                <a16:creationId xmlns="" xmlns:a16="http://schemas.microsoft.com/office/drawing/2014/main" id="{46EECD33-8013-473D-8ECF-BD969B10E44B}"/>
              </a:ext>
            </a:extLst>
          </p:cNvPr>
          <p:cNvSpPr txBox="1"/>
          <p:nvPr/>
        </p:nvSpPr>
        <p:spPr>
          <a:xfrm>
            <a:off x="7505700" y="4673600"/>
            <a:ext cx="1346200" cy="261610"/>
          </a:xfrm>
          <a:prstGeom prst="rect">
            <a:avLst/>
          </a:prstGeom>
          <a:noFill/>
        </p:spPr>
        <p:txBody>
          <a:bodyPr wrap="square" rtlCol="0">
            <a:spAutoFit/>
          </a:bodyPr>
          <a:lstStyle/>
          <a:p>
            <a:r>
              <a:rPr lang="de-DE" sz="1100" dirty="0"/>
              <a:t>126 SchülerInnen</a:t>
            </a:r>
          </a:p>
        </p:txBody>
      </p:sp>
    </p:spTree>
    <p:extLst>
      <p:ext uri="{BB962C8B-B14F-4D97-AF65-F5344CB8AC3E}">
        <p14:creationId xmlns:p14="http://schemas.microsoft.com/office/powerpoint/2010/main" val="75203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4ED2166-D798-4F49-9659-E89C4BE3C4FC}"/>
              </a:ext>
            </a:extLst>
          </p:cNvPr>
          <p:cNvSpPr>
            <a:spLocks noGrp="1"/>
          </p:cNvSpPr>
          <p:nvPr>
            <p:ph type="title"/>
          </p:nvPr>
        </p:nvSpPr>
        <p:spPr/>
        <p:txBody>
          <a:bodyPr/>
          <a:lstStyle/>
          <a:p>
            <a:r>
              <a:rPr lang="de-DE" dirty="0"/>
              <a:t>Aktuelles zur FGTS</a:t>
            </a:r>
          </a:p>
        </p:txBody>
      </p:sp>
      <p:sp>
        <p:nvSpPr>
          <p:cNvPr id="3" name="Inhaltsplatzhalter 2">
            <a:extLst>
              <a:ext uri="{FF2B5EF4-FFF2-40B4-BE49-F238E27FC236}">
                <a16:creationId xmlns="" xmlns:a16="http://schemas.microsoft.com/office/drawing/2014/main" id="{ED3DF99F-CC6A-4E13-B204-5D375E0817AA}"/>
              </a:ext>
            </a:extLst>
          </p:cNvPr>
          <p:cNvSpPr>
            <a:spLocks noGrp="1"/>
          </p:cNvSpPr>
          <p:nvPr>
            <p:ph idx="1"/>
          </p:nvPr>
        </p:nvSpPr>
        <p:spPr/>
        <p:txBody>
          <a:bodyPr/>
          <a:lstStyle/>
          <a:p>
            <a:r>
              <a:rPr lang="de-DE" dirty="0"/>
              <a:t>Nicht nur der Bedarf am Nachmittag steigt stetig, auch der Bedarf für eine Betreuung in den Ferien wächst (Herbstferien 44 Anmeldungen)</a:t>
            </a:r>
          </a:p>
          <a:p>
            <a:r>
              <a:rPr lang="de-DE" dirty="0"/>
              <a:t>In diesen Herbstferien werden auch die Kinder aus </a:t>
            </a:r>
            <a:r>
              <a:rPr lang="de-DE" dirty="0" err="1"/>
              <a:t>Düppenweiler</a:t>
            </a:r>
            <a:r>
              <a:rPr lang="de-DE" dirty="0"/>
              <a:t> hier sein, da Umbaumaßnahmen stattfinden.</a:t>
            </a:r>
          </a:p>
          <a:p>
            <a:r>
              <a:rPr lang="de-DE" dirty="0"/>
              <a:t>Bis 15 Uhr fungieren die Räume als Gruppenräume, anschließend als Projekträume (Kinder wählen selbst)</a:t>
            </a:r>
          </a:p>
          <a:p>
            <a:r>
              <a:rPr lang="de-DE" dirty="0"/>
              <a:t>Projekte in diesem Schuljahr: Imkerei (ab Frühjahr), Forschergruppe, Garten-AG, Musical-AG</a:t>
            </a:r>
          </a:p>
        </p:txBody>
      </p:sp>
      <p:sp>
        <p:nvSpPr>
          <p:cNvPr id="4" name="Datumsplatzhalter 3">
            <a:extLst>
              <a:ext uri="{FF2B5EF4-FFF2-40B4-BE49-F238E27FC236}">
                <a16:creationId xmlns="" xmlns:a16="http://schemas.microsoft.com/office/drawing/2014/main" id="{F8CF7FFB-69B5-4215-89E5-DC7728CFFD19}"/>
              </a:ext>
            </a:extLst>
          </p:cNvPr>
          <p:cNvSpPr>
            <a:spLocks noGrp="1"/>
          </p:cNvSpPr>
          <p:nvPr>
            <p:ph type="dt" sz="half" idx="10"/>
          </p:nvPr>
        </p:nvSpPr>
        <p:spPr/>
        <p:txBody>
          <a:bodyPr/>
          <a:lstStyle/>
          <a:p>
            <a:pPr rtl="0"/>
            <a:fld id="{83627DD0-092D-4AD9-AAE0-0513E170352E}" type="datetime1">
              <a:rPr lang="de-DE" smtClean="0"/>
              <a:t>29.11.2022</a:t>
            </a:fld>
            <a:endParaRPr lang="en-US" dirty="0"/>
          </a:p>
        </p:txBody>
      </p:sp>
    </p:spTree>
    <p:extLst>
      <p:ext uri="{BB962C8B-B14F-4D97-AF65-F5344CB8AC3E}">
        <p14:creationId xmlns:p14="http://schemas.microsoft.com/office/powerpoint/2010/main" val="3766781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5290B6A-D845-4FD6-8BD7-F3BC6EA68025}"/>
              </a:ext>
            </a:extLst>
          </p:cNvPr>
          <p:cNvSpPr>
            <a:spLocks noGrp="1"/>
          </p:cNvSpPr>
          <p:nvPr>
            <p:ph type="title"/>
          </p:nvPr>
        </p:nvSpPr>
        <p:spPr>
          <a:xfrm>
            <a:off x="581192" y="654762"/>
            <a:ext cx="11029616" cy="824076"/>
          </a:xfrm>
        </p:spPr>
        <p:txBody>
          <a:bodyPr/>
          <a:lstStyle/>
          <a:p>
            <a:r>
              <a:rPr lang="de-DE" dirty="0"/>
              <a:t>Aktuelles zur Schule</a:t>
            </a:r>
          </a:p>
        </p:txBody>
      </p:sp>
      <p:sp>
        <p:nvSpPr>
          <p:cNvPr id="3" name="Inhaltsplatzhalter 2">
            <a:extLst>
              <a:ext uri="{FF2B5EF4-FFF2-40B4-BE49-F238E27FC236}">
                <a16:creationId xmlns="" xmlns:a16="http://schemas.microsoft.com/office/drawing/2014/main" id="{3D0E897E-150C-435A-8E3A-5E79C81ADDDD}"/>
              </a:ext>
            </a:extLst>
          </p:cNvPr>
          <p:cNvSpPr>
            <a:spLocks noGrp="1"/>
          </p:cNvSpPr>
          <p:nvPr>
            <p:ph idx="1"/>
          </p:nvPr>
        </p:nvSpPr>
        <p:spPr>
          <a:xfrm>
            <a:off x="581193" y="1085138"/>
            <a:ext cx="11029615" cy="6985000"/>
          </a:xfrm>
        </p:spPr>
        <p:txBody>
          <a:bodyPr>
            <a:normAutofit/>
          </a:bodyPr>
          <a:lstStyle/>
          <a:p>
            <a:endParaRPr lang="de-DE" dirty="0"/>
          </a:p>
          <a:p>
            <a:r>
              <a:rPr lang="de-DE" dirty="0"/>
              <a:t>1.Schultag mit Unterstützung des Fördervereins, in 2 Abschnitten, rege Teilnahme</a:t>
            </a:r>
          </a:p>
          <a:p>
            <a:r>
              <a:rPr lang="de-DE" dirty="0"/>
              <a:t>Folgende </a:t>
            </a:r>
            <a:r>
              <a:rPr lang="de-DE" dirty="0" err="1"/>
              <a:t>AG‘s</a:t>
            </a:r>
            <a:r>
              <a:rPr lang="de-DE" dirty="0"/>
              <a:t> werden angeboten: Tanz (Aktionsprogramm), Experimentieren, Englisch, Töpfern, Chor </a:t>
            </a:r>
          </a:p>
          <a:p>
            <a:r>
              <a:rPr lang="de-DE" dirty="0"/>
              <a:t>Projekte: Singen macht Schule, Sicher Schwimmen, Schulsanitäter, Schulobst (in manchen Klassen)</a:t>
            </a:r>
          </a:p>
          <a:p>
            <a:r>
              <a:rPr lang="de-DE" dirty="0"/>
              <a:t>Bauwagen wird eingerichtet, dann sollen die Kinder die Ausleihe organisieren; endgültiger Stellplatz wird noch hergerichtet.</a:t>
            </a:r>
          </a:p>
          <a:p>
            <a:r>
              <a:rPr lang="de-DE" dirty="0"/>
              <a:t>Kooperation mit unseren 3 Kindergärten läuft, jeweils 2 Stunden (etwa 40 Kinder im nächsten Schuljahr)</a:t>
            </a:r>
          </a:p>
          <a:p>
            <a:r>
              <a:rPr lang="de-DE" dirty="0"/>
              <a:t>Spieletage vor den Ferien</a:t>
            </a:r>
          </a:p>
          <a:p>
            <a:r>
              <a:rPr lang="de-DE" dirty="0"/>
              <a:t>Projektwochen </a:t>
            </a:r>
          </a:p>
          <a:p>
            <a:r>
              <a:rPr lang="de-DE" dirty="0"/>
              <a:t>Neues Schulmitbestimmungsgesetz:</a:t>
            </a:r>
          </a:p>
          <a:p>
            <a:pPr marL="0" indent="0">
              <a:buNone/>
            </a:pPr>
            <a:r>
              <a:rPr lang="de-DE" dirty="0"/>
              <a:t>Wahl eines Schülersprechers aus der Schülerschaft der 3. und 4. Klassen, Leitung FGTS und </a:t>
            </a:r>
            <a:r>
              <a:rPr lang="de-DE" dirty="0" err="1"/>
              <a:t>Schulsoz.arbeiter</a:t>
            </a:r>
            <a:r>
              <a:rPr lang="de-DE" dirty="0"/>
              <a:t> stimmberechtigte Mitglieder der Gesamtkonferenz</a:t>
            </a:r>
          </a:p>
          <a:p>
            <a:pPr marL="0" indent="0">
              <a:buNone/>
            </a:pPr>
            <a:endParaRPr lang="de-DE" dirty="0"/>
          </a:p>
          <a:p>
            <a:endParaRPr lang="de-DE" dirty="0"/>
          </a:p>
          <a:p>
            <a:endParaRPr lang="de-DE" dirty="0"/>
          </a:p>
          <a:p>
            <a:endParaRPr lang="de-DE" dirty="0"/>
          </a:p>
        </p:txBody>
      </p:sp>
      <p:sp>
        <p:nvSpPr>
          <p:cNvPr id="4" name="Datumsplatzhalter 3">
            <a:extLst>
              <a:ext uri="{FF2B5EF4-FFF2-40B4-BE49-F238E27FC236}">
                <a16:creationId xmlns="" xmlns:a16="http://schemas.microsoft.com/office/drawing/2014/main" id="{22FC904F-C5C2-4000-B080-6AB26BF13BA5}"/>
              </a:ext>
            </a:extLst>
          </p:cNvPr>
          <p:cNvSpPr>
            <a:spLocks noGrp="1"/>
          </p:cNvSpPr>
          <p:nvPr>
            <p:ph type="dt" sz="half" idx="10"/>
          </p:nvPr>
        </p:nvSpPr>
        <p:spPr/>
        <p:txBody>
          <a:bodyPr/>
          <a:lstStyle/>
          <a:p>
            <a:pPr rtl="0"/>
            <a:fld id="{83627DD0-092D-4AD9-AAE0-0513E170352E}" type="datetime1">
              <a:rPr lang="de-DE" smtClean="0"/>
              <a:t>29.11.2022</a:t>
            </a:fld>
            <a:endParaRPr lang="en-US" dirty="0"/>
          </a:p>
        </p:txBody>
      </p:sp>
    </p:spTree>
    <p:extLst>
      <p:ext uri="{BB962C8B-B14F-4D97-AF65-F5344CB8AC3E}">
        <p14:creationId xmlns:p14="http://schemas.microsoft.com/office/powerpoint/2010/main" val="1648793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F4A9B3-C717-43DF-88B4-FEA802C62B1F}"/>
              </a:ext>
            </a:extLst>
          </p:cNvPr>
          <p:cNvSpPr>
            <a:spLocks noGrp="1"/>
          </p:cNvSpPr>
          <p:nvPr>
            <p:ph type="title"/>
          </p:nvPr>
        </p:nvSpPr>
        <p:spPr/>
        <p:txBody>
          <a:bodyPr/>
          <a:lstStyle/>
          <a:p>
            <a:r>
              <a:rPr lang="de-DE" dirty="0"/>
              <a:t>Neuwahlen</a:t>
            </a:r>
          </a:p>
        </p:txBody>
      </p:sp>
      <p:sp>
        <p:nvSpPr>
          <p:cNvPr id="3" name="Inhaltsplatzhalter 2">
            <a:extLst>
              <a:ext uri="{FF2B5EF4-FFF2-40B4-BE49-F238E27FC236}">
                <a16:creationId xmlns="" xmlns:a16="http://schemas.microsoft.com/office/drawing/2014/main" id="{680D342C-E706-4D99-8DE7-07A2E6483514}"/>
              </a:ext>
            </a:extLst>
          </p:cNvPr>
          <p:cNvSpPr>
            <a:spLocks noGrp="1"/>
          </p:cNvSpPr>
          <p:nvPr>
            <p:ph idx="1"/>
          </p:nvPr>
        </p:nvSpPr>
        <p:spPr/>
        <p:txBody>
          <a:bodyPr>
            <a:normAutofit fontScale="92500" lnSpcReduction="10000"/>
          </a:bodyPr>
          <a:lstStyle/>
          <a:p>
            <a:r>
              <a:rPr lang="de-DE" sz="2400" dirty="0" err="1"/>
              <a:t>SchulelternvertreterIn</a:t>
            </a:r>
            <a:r>
              <a:rPr lang="de-DE" sz="2400" dirty="0"/>
              <a:t> (Frau Koll)</a:t>
            </a:r>
          </a:p>
          <a:p>
            <a:r>
              <a:rPr lang="de-DE" sz="2400" dirty="0"/>
              <a:t>Stellvertretende </a:t>
            </a:r>
            <a:r>
              <a:rPr lang="de-DE" sz="2400" dirty="0" err="1"/>
              <a:t>SchulelternvertreterIn</a:t>
            </a:r>
            <a:r>
              <a:rPr lang="de-DE" sz="2400" dirty="0"/>
              <a:t> (Herr Friedrich)</a:t>
            </a:r>
          </a:p>
          <a:p>
            <a:r>
              <a:rPr lang="de-DE" sz="2400" dirty="0"/>
              <a:t>Schulkonferenz: Schulleitung, 1 Lehrkraft (Frau Jacobs), 2 Eltern (Frau Koll, Herr Friedrich)</a:t>
            </a:r>
          </a:p>
          <a:p>
            <a:r>
              <a:rPr lang="de-DE" sz="2400" dirty="0"/>
              <a:t>Wahlmänner für Schulregionskonferenz (Herr Seger, Herr Friedrich)</a:t>
            </a:r>
          </a:p>
          <a:p>
            <a:r>
              <a:rPr lang="de-DE" sz="2400" dirty="0"/>
              <a:t>Delegierte für Schulregionskonferenz (Frau Koll, Herr Friedrich)</a:t>
            </a:r>
          </a:p>
          <a:p>
            <a:r>
              <a:rPr lang="de-DE" sz="2400" dirty="0"/>
              <a:t>(</a:t>
            </a:r>
            <a:r>
              <a:rPr lang="de-DE" sz="2400" dirty="0" err="1"/>
              <a:t>SchulelternsprecherIn</a:t>
            </a:r>
            <a:r>
              <a:rPr lang="de-DE" sz="2400" dirty="0"/>
              <a:t> oder Vertretung, Leitung FGTS, </a:t>
            </a:r>
            <a:r>
              <a:rPr lang="de-DE" sz="2400" dirty="0" err="1"/>
              <a:t>Schulsozialarb</a:t>
            </a:r>
            <a:r>
              <a:rPr lang="de-DE" sz="2400" dirty="0"/>
              <a:t>. Mitglieder </a:t>
            </a:r>
            <a:r>
              <a:rPr lang="de-DE" sz="2400"/>
              <a:t>der Gesamtkonferenz)</a:t>
            </a:r>
            <a:endParaRPr lang="de-DE" sz="2400" dirty="0"/>
          </a:p>
          <a:p>
            <a:endParaRPr lang="de-DE" dirty="0"/>
          </a:p>
        </p:txBody>
      </p:sp>
      <p:sp>
        <p:nvSpPr>
          <p:cNvPr id="4" name="Datumsplatzhalter 3">
            <a:extLst>
              <a:ext uri="{FF2B5EF4-FFF2-40B4-BE49-F238E27FC236}">
                <a16:creationId xmlns="" xmlns:a16="http://schemas.microsoft.com/office/drawing/2014/main" id="{8A627814-65E6-4A65-B368-F9FC3DFACF98}"/>
              </a:ext>
            </a:extLst>
          </p:cNvPr>
          <p:cNvSpPr>
            <a:spLocks noGrp="1"/>
          </p:cNvSpPr>
          <p:nvPr>
            <p:ph type="dt" sz="half" idx="10"/>
          </p:nvPr>
        </p:nvSpPr>
        <p:spPr/>
        <p:txBody>
          <a:bodyPr/>
          <a:lstStyle/>
          <a:p>
            <a:pPr rtl="0"/>
            <a:fld id="{83627DD0-092D-4AD9-AAE0-0513E170352E}" type="datetime1">
              <a:rPr lang="de-DE" smtClean="0"/>
              <a:t>29.11.2022</a:t>
            </a:fld>
            <a:endParaRPr lang="en-US" dirty="0"/>
          </a:p>
        </p:txBody>
      </p:sp>
    </p:spTree>
    <p:extLst>
      <p:ext uri="{BB962C8B-B14F-4D97-AF65-F5344CB8AC3E}">
        <p14:creationId xmlns:p14="http://schemas.microsoft.com/office/powerpoint/2010/main" val="2477721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 xmlns:a16="http://schemas.microsoft.com/office/drawing/2014/main" id="{468EFA5E-B6F3-45EB-AEB2-772A5EE7A0E2}"/>
              </a:ext>
            </a:extLst>
          </p:cNvPr>
          <p:cNvSpPr/>
          <p:nvPr/>
        </p:nvSpPr>
        <p:spPr>
          <a:xfrm>
            <a:off x="1879600" y="886455"/>
            <a:ext cx="7493000" cy="124969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Datumsplatzhalter 1">
            <a:extLst>
              <a:ext uri="{FF2B5EF4-FFF2-40B4-BE49-F238E27FC236}">
                <a16:creationId xmlns="" xmlns:a16="http://schemas.microsoft.com/office/drawing/2014/main" id="{E25B872A-4656-4DC9-BB32-7C9DE78EFB95}"/>
              </a:ext>
            </a:extLst>
          </p:cNvPr>
          <p:cNvSpPr>
            <a:spLocks noGrp="1"/>
          </p:cNvSpPr>
          <p:nvPr>
            <p:ph type="dt" sz="half" idx="10"/>
          </p:nvPr>
        </p:nvSpPr>
        <p:spPr/>
        <p:txBody>
          <a:bodyPr/>
          <a:lstStyle/>
          <a:p>
            <a:pPr rtl="0"/>
            <a:fld id="{D971D44B-9C44-467E-B481-41466CDBD2A7}" type="datetime1">
              <a:rPr lang="de-DE" smtClean="0"/>
              <a:t>29.11.2022</a:t>
            </a:fld>
            <a:endParaRPr lang="en-US" dirty="0"/>
          </a:p>
        </p:txBody>
      </p:sp>
      <p:sp>
        <p:nvSpPr>
          <p:cNvPr id="5" name="Textfeld 4">
            <a:extLst>
              <a:ext uri="{FF2B5EF4-FFF2-40B4-BE49-F238E27FC236}">
                <a16:creationId xmlns="" xmlns:a16="http://schemas.microsoft.com/office/drawing/2014/main" id="{E1985A5B-EFD8-4AA0-955F-EA3D0AD1D730}"/>
              </a:ext>
            </a:extLst>
          </p:cNvPr>
          <p:cNvSpPr txBox="1"/>
          <p:nvPr/>
        </p:nvSpPr>
        <p:spPr>
          <a:xfrm>
            <a:off x="2819400" y="1511300"/>
            <a:ext cx="5651500" cy="523220"/>
          </a:xfrm>
          <a:prstGeom prst="rect">
            <a:avLst/>
          </a:prstGeom>
          <a:noFill/>
        </p:spPr>
        <p:txBody>
          <a:bodyPr wrap="square" rtlCol="0">
            <a:spAutoFit/>
          </a:bodyPr>
          <a:lstStyle/>
          <a:p>
            <a:r>
              <a:rPr lang="de-DE" sz="2800" dirty="0"/>
              <a:t>Organisation des Schuljahres 22/23</a:t>
            </a:r>
          </a:p>
        </p:txBody>
      </p:sp>
      <p:sp>
        <p:nvSpPr>
          <p:cNvPr id="7" name="Textfeld 6">
            <a:extLst>
              <a:ext uri="{FF2B5EF4-FFF2-40B4-BE49-F238E27FC236}">
                <a16:creationId xmlns="" xmlns:a16="http://schemas.microsoft.com/office/drawing/2014/main" id="{23A1CECC-CC81-4357-AA83-3288FD0C89B2}"/>
              </a:ext>
            </a:extLst>
          </p:cNvPr>
          <p:cNvSpPr txBox="1"/>
          <p:nvPr/>
        </p:nvSpPr>
        <p:spPr>
          <a:xfrm>
            <a:off x="760650" y="1905700"/>
            <a:ext cx="4724400" cy="5355312"/>
          </a:xfrm>
          <a:prstGeom prst="rect">
            <a:avLst/>
          </a:prstGeom>
          <a:noFill/>
        </p:spPr>
        <p:txBody>
          <a:bodyPr wrap="square" rtlCol="0">
            <a:spAutoFit/>
          </a:bodyPr>
          <a:lstStyle/>
          <a:p>
            <a:r>
              <a:rPr lang="de-DE" b="1" dirty="0"/>
              <a:t>Termine</a:t>
            </a:r>
            <a:r>
              <a:rPr lang="de-DE" dirty="0"/>
              <a:t>:</a:t>
            </a:r>
          </a:p>
          <a:p>
            <a:r>
              <a:rPr lang="de-DE" dirty="0"/>
              <a:t>21.10.22 Spieletag</a:t>
            </a:r>
          </a:p>
          <a:p>
            <a:r>
              <a:rPr lang="de-DE" dirty="0"/>
              <a:t>22.10.22 – 6.11.22 Herbstferien</a:t>
            </a:r>
          </a:p>
          <a:p>
            <a:r>
              <a:rPr lang="de-DE" dirty="0"/>
              <a:t>Im Nov.22 Projekt Klima und Umwelt</a:t>
            </a:r>
          </a:p>
          <a:p>
            <a:r>
              <a:rPr lang="de-DE" dirty="0"/>
              <a:t>9.11.22 Mitgliederversammlung Förderverein</a:t>
            </a:r>
          </a:p>
          <a:p>
            <a:r>
              <a:rPr lang="de-DE" dirty="0"/>
              <a:t>19.11.22 Auftritt Chor-AG </a:t>
            </a:r>
          </a:p>
          <a:p>
            <a:r>
              <a:rPr lang="de-DE" dirty="0"/>
              <a:t>27.11.22 Teilnahme am Weihnachtsmarkt</a:t>
            </a:r>
          </a:p>
          <a:p>
            <a:r>
              <a:rPr lang="de-DE" dirty="0"/>
              <a:t>                 Info 4</a:t>
            </a:r>
          </a:p>
          <a:p>
            <a:r>
              <a:rPr lang="de-DE" dirty="0"/>
              <a:t>30.11.22 Pädagogischer Tag (Nele)</a:t>
            </a:r>
          </a:p>
          <a:p>
            <a:r>
              <a:rPr lang="de-DE" dirty="0"/>
              <a:t>                 Kindertheater (noch auf der Suche)</a:t>
            </a:r>
          </a:p>
          <a:p>
            <a:r>
              <a:rPr lang="de-DE" dirty="0"/>
              <a:t>22.12.22 – 4.1.23 Weihnachtsferien</a:t>
            </a:r>
          </a:p>
          <a:p>
            <a:r>
              <a:rPr lang="de-DE" dirty="0"/>
              <a:t>27.1.23 Ausgabe Halbjahreszeugnisse (3/4)</a:t>
            </a:r>
          </a:p>
          <a:p>
            <a:r>
              <a:rPr lang="de-DE" dirty="0"/>
              <a:t>23.1.-4.2. Beratungsgespräche (1/2)</a:t>
            </a:r>
          </a:p>
          <a:p>
            <a:r>
              <a:rPr lang="de-DE" dirty="0"/>
              <a:t>30.1.23 Pädagogischer Tag </a:t>
            </a:r>
          </a:p>
          <a:p>
            <a:r>
              <a:rPr lang="de-DE" dirty="0"/>
              <a:t>17.2.23 Fasching in der Schule</a:t>
            </a:r>
          </a:p>
          <a:p>
            <a:r>
              <a:rPr lang="de-DE" dirty="0"/>
              <a:t>18.2.23 – 26.2.23 Winterferien</a:t>
            </a:r>
          </a:p>
          <a:p>
            <a:endParaRPr lang="de-DE" dirty="0"/>
          </a:p>
          <a:p>
            <a:endParaRPr lang="de-DE" dirty="0"/>
          </a:p>
          <a:p>
            <a:endParaRPr lang="de-DE" dirty="0"/>
          </a:p>
        </p:txBody>
      </p:sp>
      <p:sp>
        <p:nvSpPr>
          <p:cNvPr id="8" name="Textfeld 7">
            <a:extLst>
              <a:ext uri="{FF2B5EF4-FFF2-40B4-BE49-F238E27FC236}">
                <a16:creationId xmlns="" xmlns:a16="http://schemas.microsoft.com/office/drawing/2014/main" id="{C9BFA25B-F1E1-47D3-97C6-2341A2FD6188}"/>
              </a:ext>
            </a:extLst>
          </p:cNvPr>
          <p:cNvSpPr txBox="1"/>
          <p:nvPr/>
        </p:nvSpPr>
        <p:spPr>
          <a:xfrm>
            <a:off x="5683250" y="2136145"/>
            <a:ext cx="4965700" cy="4801314"/>
          </a:xfrm>
          <a:prstGeom prst="rect">
            <a:avLst/>
          </a:prstGeom>
          <a:noFill/>
        </p:spPr>
        <p:txBody>
          <a:bodyPr wrap="square" rtlCol="0">
            <a:spAutoFit/>
          </a:bodyPr>
          <a:lstStyle/>
          <a:p>
            <a:r>
              <a:rPr lang="de-DE" dirty="0"/>
              <a:t>27.2.23 – 3.3.23 Projektwoche Lesen</a:t>
            </a:r>
          </a:p>
          <a:p>
            <a:r>
              <a:rPr lang="de-DE" dirty="0"/>
              <a:t>März-Mai Fahrradführerschein Klasse 4</a:t>
            </a:r>
          </a:p>
          <a:p>
            <a:r>
              <a:rPr lang="de-DE" dirty="0"/>
              <a:t>31.3.23 Spieletag</a:t>
            </a:r>
          </a:p>
          <a:p>
            <a:r>
              <a:rPr lang="de-DE" dirty="0"/>
              <a:t>1.4.23 – 12.4.23 Osterferien</a:t>
            </a:r>
          </a:p>
          <a:p>
            <a:r>
              <a:rPr lang="de-DE" dirty="0"/>
              <a:t>24.4.23 – 12.5.23 VERA 3.Klassen </a:t>
            </a:r>
          </a:p>
          <a:p>
            <a:r>
              <a:rPr lang="de-DE" dirty="0"/>
              <a:t>17.5.23 Pädagogischer Tag</a:t>
            </a:r>
          </a:p>
          <a:p>
            <a:r>
              <a:rPr lang="de-DE" dirty="0"/>
              <a:t>18.5.23 Christi Himmelfahrt</a:t>
            </a:r>
          </a:p>
          <a:p>
            <a:r>
              <a:rPr lang="de-DE" dirty="0"/>
              <a:t>19.5.23 </a:t>
            </a:r>
            <a:r>
              <a:rPr lang="de-DE" dirty="0" err="1"/>
              <a:t>bewegl</a:t>
            </a:r>
            <a:r>
              <a:rPr lang="de-DE" dirty="0"/>
              <a:t>. Ferientag </a:t>
            </a:r>
          </a:p>
          <a:p>
            <a:r>
              <a:rPr lang="de-DE" dirty="0"/>
              <a:t>27.5.23 – 4.6.23 Pfingstferien</a:t>
            </a:r>
          </a:p>
          <a:p>
            <a:r>
              <a:rPr lang="de-DE" dirty="0"/>
              <a:t>             Ausgleichstag VERA / Wandertag</a:t>
            </a:r>
          </a:p>
          <a:p>
            <a:r>
              <a:rPr lang="de-DE" dirty="0"/>
              <a:t>8.6.23 Fronleichnam</a:t>
            </a:r>
          </a:p>
          <a:p>
            <a:r>
              <a:rPr lang="de-DE" dirty="0"/>
              <a:t>9.6.23 </a:t>
            </a:r>
            <a:r>
              <a:rPr lang="de-DE" dirty="0" err="1"/>
              <a:t>Kollegiumstag</a:t>
            </a:r>
            <a:endParaRPr lang="de-DE" dirty="0"/>
          </a:p>
          <a:p>
            <a:r>
              <a:rPr lang="de-DE" dirty="0"/>
              <a:t>24.6.23 Sport- und Spielfest</a:t>
            </a:r>
          </a:p>
          <a:p>
            <a:r>
              <a:rPr lang="de-DE" dirty="0"/>
              <a:t>26.6.23 Ausgleichstag</a:t>
            </a:r>
          </a:p>
          <a:p>
            <a:r>
              <a:rPr lang="de-DE" dirty="0"/>
              <a:t>10.7. – 14.7. Projektwoche „</a:t>
            </a:r>
            <a:r>
              <a:rPr lang="de-DE" dirty="0">
                <a:latin typeface="Algerian" panose="04020705040A02060702" pitchFamily="82" charset="0"/>
              </a:rPr>
              <a:t>KREATIV</a:t>
            </a:r>
            <a:r>
              <a:rPr lang="de-DE" dirty="0"/>
              <a:t>“</a:t>
            </a:r>
          </a:p>
          <a:p>
            <a:r>
              <a:rPr lang="de-DE" dirty="0"/>
              <a:t>17.7.23 Elternabend Vorschulkinder</a:t>
            </a:r>
          </a:p>
          <a:p>
            <a:endParaRPr lang="de-DE" dirty="0"/>
          </a:p>
        </p:txBody>
      </p:sp>
    </p:spTree>
    <p:extLst>
      <p:ext uri="{BB962C8B-B14F-4D97-AF65-F5344CB8AC3E}">
        <p14:creationId xmlns:p14="http://schemas.microsoft.com/office/powerpoint/2010/main" val="64094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 xmlns:a16="http://schemas.microsoft.com/office/drawing/2014/main" id="{0E2D7FF8-FA9D-4844-8E55-B32D55B7E6AC}"/>
              </a:ext>
            </a:extLst>
          </p:cNvPr>
          <p:cNvSpPr>
            <a:spLocks noGrp="1"/>
          </p:cNvSpPr>
          <p:nvPr>
            <p:ph type="dt" sz="half" idx="10"/>
          </p:nvPr>
        </p:nvSpPr>
        <p:spPr/>
        <p:txBody>
          <a:bodyPr/>
          <a:lstStyle/>
          <a:p>
            <a:pPr rtl="0"/>
            <a:fld id="{D971D44B-9C44-467E-B481-41466CDBD2A7}" type="datetime1">
              <a:rPr lang="de-DE" smtClean="0"/>
              <a:t>29.11.2022</a:t>
            </a:fld>
            <a:endParaRPr lang="en-US" dirty="0"/>
          </a:p>
        </p:txBody>
      </p:sp>
      <p:sp>
        <p:nvSpPr>
          <p:cNvPr id="4" name="Ellipse 3">
            <a:extLst>
              <a:ext uri="{FF2B5EF4-FFF2-40B4-BE49-F238E27FC236}">
                <a16:creationId xmlns="" xmlns:a16="http://schemas.microsoft.com/office/drawing/2014/main" id="{3F78F657-0DFB-4FDA-A494-6D6569F83B58}"/>
              </a:ext>
            </a:extLst>
          </p:cNvPr>
          <p:cNvSpPr/>
          <p:nvPr/>
        </p:nvSpPr>
        <p:spPr>
          <a:xfrm>
            <a:off x="3568700" y="1092200"/>
            <a:ext cx="3937000" cy="58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Verschiedenes</a:t>
            </a:r>
          </a:p>
        </p:txBody>
      </p:sp>
      <p:sp>
        <p:nvSpPr>
          <p:cNvPr id="5" name="Textfeld 4">
            <a:extLst>
              <a:ext uri="{FF2B5EF4-FFF2-40B4-BE49-F238E27FC236}">
                <a16:creationId xmlns="" xmlns:a16="http://schemas.microsoft.com/office/drawing/2014/main" id="{CE90BDFB-08A9-4693-8BB0-EDF4C57ED9F7}"/>
              </a:ext>
            </a:extLst>
          </p:cNvPr>
          <p:cNvSpPr txBox="1"/>
          <p:nvPr/>
        </p:nvSpPr>
        <p:spPr>
          <a:xfrm>
            <a:off x="660400" y="2108200"/>
            <a:ext cx="7124700" cy="2862322"/>
          </a:xfrm>
          <a:prstGeom prst="rect">
            <a:avLst/>
          </a:prstGeom>
          <a:noFill/>
        </p:spPr>
        <p:txBody>
          <a:bodyPr wrap="square" rtlCol="0">
            <a:spAutoFit/>
          </a:bodyPr>
          <a:lstStyle/>
          <a:p>
            <a:pPr marL="285750" indent="-285750">
              <a:buClr>
                <a:schemeClr val="accent1"/>
              </a:buClr>
              <a:buFont typeface="Wingdings" panose="05000000000000000000" pitchFamily="2" charset="2"/>
              <a:buChar char="Ø"/>
            </a:pPr>
            <a:r>
              <a:rPr lang="de-DE" dirty="0"/>
              <a:t>Vorstellung der Kindermagazine des Sailer-Verlages</a:t>
            </a:r>
          </a:p>
          <a:p>
            <a:pPr marL="285750" indent="-285750">
              <a:buClr>
                <a:schemeClr val="accent1"/>
              </a:buClr>
              <a:buFont typeface="Wingdings" panose="05000000000000000000" pitchFamily="2" charset="2"/>
              <a:buChar char="Ø"/>
            </a:pPr>
            <a:r>
              <a:rPr lang="de-DE" dirty="0" err="1"/>
              <a:t>Ínformation</a:t>
            </a:r>
            <a:r>
              <a:rPr lang="de-DE" dirty="0"/>
              <a:t> über die Vorgaben bzgl. Fotograf in der Schule</a:t>
            </a:r>
          </a:p>
          <a:p>
            <a:pPr marL="285750" indent="-285750">
              <a:buClr>
                <a:schemeClr val="accent1"/>
              </a:buClr>
              <a:buFont typeface="Wingdings" panose="05000000000000000000" pitchFamily="2" charset="2"/>
              <a:buChar char="Ø"/>
            </a:pPr>
            <a:r>
              <a:rPr lang="de-DE" dirty="0"/>
              <a:t>Ergebnis Spendenlauf</a:t>
            </a:r>
          </a:p>
          <a:p>
            <a:pPr marL="285750" indent="-285750">
              <a:buClr>
                <a:schemeClr val="accent1"/>
              </a:buClr>
              <a:buFont typeface="Wingdings" panose="05000000000000000000" pitchFamily="2" charset="2"/>
              <a:buChar char="Ø"/>
            </a:pPr>
            <a:r>
              <a:rPr lang="de-DE" dirty="0"/>
              <a:t>Spielgerät Förderverein</a:t>
            </a:r>
          </a:p>
          <a:p>
            <a:pPr marL="285750" indent="-285750">
              <a:buClr>
                <a:schemeClr val="accent1"/>
              </a:buClr>
              <a:buFont typeface="Wingdings" panose="05000000000000000000" pitchFamily="2" charset="2"/>
              <a:buChar char="Ø"/>
            </a:pPr>
            <a:r>
              <a:rPr lang="de-DE" dirty="0"/>
              <a:t>Bücherkisten für alle Klassen</a:t>
            </a:r>
          </a:p>
          <a:p>
            <a:pPr marL="285750" indent="-285750">
              <a:buClr>
                <a:schemeClr val="accent1"/>
              </a:buClr>
              <a:buFont typeface="Wingdings" panose="05000000000000000000" pitchFamily="2" charset="2"/>
              <a:buChar char="Ø"/>
            </a:pPr>
            <a:r>
              <a:rPr lang="de-DE" dirty="0"/>
              <a:t>Verkehrssituation vor der Schule und an Bushaltestelle</a:t>
            </a:r>
          </a:p>
          <a:p>
            <a:pPr marL="285750" indent="-285750">
              <a:buClr>
                <a:schemeClr val="accent1"/>
              </a:buClr>
              <a:buFont typeface="Wingdings" panose="05000000000000000000" pitchFamily="2" charset="2"/>
              <a:buChar char="Ø"/>
            </a:pPr>
            <a:r>
              <a:rPr lang="de-DE" dirty="0"/>
              <a:t>„Kleidersammlung“</a:t>
            </a:r>
          </a:p>
          <a:p>
            <a:pPr marL="285750" indent="-285750">
              <a:buClr>
                <a:schemeClr val="accent1"/>
              </a:buClr>
              <a:buFont typeface="Wingdings" panose="05000000000000000000" pitchFamily="2" charset="2"/>
              <a:buChar char="Ø"/>
            </a:pPr>
            <a:r>
              <a:rPr lang="de-DE" dirty="0"/>
              <a:t>Kleiderbörse des Fördervereins in den Herbstferien</a:t>
            </a:r>
          </a:p>
          <a:p>
            <a:pPr marL="285750" indent="-285750">
              <a:buClr>
                <a:schemeClr val="accent1"/>
              </a:buClr>
              <a:buFont typeface="Wingdings" panose="05000000000000000000" pitchFamily="2" charset="2"/>
              <a:buChar char="Ø"/>
            </a:pPr>
            <a:r>
              <a:rPr lang="de-DE" dirty="0"/>
              <a:t>Teilnahme am Weihnachtsmarkt (Förderverein)</a:t>
            </a:r>
          </a:p>
          <a:p>
            <a:pPr marL="285750" indent="-285750">
              <a:buClr>
                <a:schemeClr val="accent1"/>
              </a:buClr>
              <a:buFont typeface="Wingdings" panose="05000000000000000000" pitchFamily="2" charset="2"/>
              <a:buChar char="Ø"/>
            </a:pPr>
            <a:r>
              <a:rPr lang="de-DE" dirty="0"/>
              <a:t>Theater in der Schule geplant, noch nicht terminiert</a:t>
            </a:r>
          </a:p>
        </p:txBody>
      </p:sp>
    </p:spTree>
    <p:extLst>
      <p:ext uri="{BB962C8B-B14F-4D97-AF65-F5344CB8AC3E}">
        <p14:creationId xmlns:p14="http://schemas.microsoft.com/office/powerpoint/2010/main" val="4071631070"/>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Office_41798788_TF33552983" id="{576DBA50-8B91-4A4D-83D9-7E9D2BF5E738}" vid="{40B35DA9-BDA0-45AF-A640-2DB6EA94DA72}"/>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{5CAC4D71-904D-458E-8A5E-08884F15611A}tf33552983_win32</Template>
  <TotalTime>0</TotalTime>
  <Words>549</Words>
  <Application>Microsoft Office PowerPoint</Application>
  <PresentationFormat>Benutzerdefiniert</PresentationFormat>
  <Paragraphs>122</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DividendVTI</vt:lpstr>
      <vt:lpstr>Herzlich Willkommen in der Grundschule Reimsbach</vt:lpstr>
      <vt:lpstr>Das Kollegium</vt:lpstr>
      <vt:lpstr>Schülerentwicklung 8 Klassen</vt:lpstr>
      <vt:lpstr>Schülerentwicklung in der FGTS 6 Gruppen</vt:lpstr>
      <vt:lpstr>Aktuelles zur FGTS</vt:lpstr>
      <vt:lpstr>Aktuelles zur Schule</vt:lpstr>
      <vt:lpstr>Neuwahlen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Grundschule Reimsbach</dc:title>
  <dc:creator>User</dc:creator>
  <cp:lastModifiedBy>User</cp:lastModifiedBy>
  <cp:revision>17</cp:revision>
  <dcterms:created xsi:type="dcterms:W3CDTF">2022-10-07T08:56:48Z</dcterms:created>
  <dcterms:modified xsi:type="dcterms:W3CDTF">2022-11-29T08:01:47Z</dcterms:modified>
</cp:coreProperties>
</file>